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84" r:id="rId3"/>
    <p:sldId id="269" r:id="rId4"/>
    <p:sldId id="270" r:id="rId5"/>
    <p:sldId id="271" r:id="rId6"/>
    <p:sldId id="286" r:id="rId7"/>
    <p:sldId id="289" r:id="rId8"/>
    <p:sldId id="294" r:id="rId9"/>
    <p:sldId id="298" r:id="rId10"/>
    <p:sldId id="287" r:id="rId11"/>
    <p:sldId id="283" r:id="rId12"/>
    <p:sldId id="272" r:id="rId13"/>
    <p:sldId id="273" r:id="rId14"/>
    <p:sldId id="274" r:id="rId15"/>
    <p:sldId id="275" r:id="rId16"/>
    <p:sldId id="277" r:id="rId17"/>
    <p:sldId id="278" r:id="rId18"/>
    <p:sldId id="279" r:id="rId19"/>
    <p:sldId id="280" r:id="rId20"/>
    <p:sldId id="28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9D89397-ADC1-ABBD-EFEC-FC7879C7D212}" name="Kome, Jessie Handforth" initials="KH" userId="S::jessie.handforth.kome@hud.gov::155e3a96-ff18-4730-a420-f08c6c6db83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AB8A6A-8360-40BA-848D-C53CE0BA4496}" v="19" dt="2023-01-24T16:54:03.837"/>
    <p1510:client id="{B9BB4900-4F16-86BD-44B6-CFE7FF9E5A8F}" v="9" dt="2023-01-24T18:43:47.2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uping" userId="S::puping.x.huang@hud.gov::359f89da-e21e-474b-9255-5e665f423133" providerId="AD" clId="Web-{AEDC0423-672F-5783-6366-E7922D9BD9B1}"/>
    <pc:docChg chg="modSld">
      <pc:chgData name="Huang, Puping" userId="S::puping.x.huang@hud.gov::359f89da-e21e-474b-9255-5e665f423133" providerId="AD" clId="Web-{AEDC0423-672F-5783-6366-E7922D9BD9B1}" dt="2023-01-23T14:34:27.224" v="265" actId="20577"/>
      <pc:docMkLst>
        <pc:docMk/>
      </pc:docMkLst>
      <pc:sldChg chg="modSp">
        <pc:chgData name="Huang, Puping" userId="S::puping.x.huang@hud.gov::359f89da-e21e-474b-9255-5e665f423133" providerId="AD" clId="Web-{AEDC0423-672F-5783-6366-E7922D9BD9B1}" dt="2023-01-23T13:59:15.695" v="121" actId="20577"/>
        <pc:sldMkLst>
          <pc:docMk/>
          <pc:sldMk cId="298534740" sldId="258"/>
        </pc:sldMkLst>
        <pc:spChg chg="mod">
          <ac:chgData name="Huang, Puping" userId="S::puping.x.huang@hud.gov::359f89da-e21e-474b-9255-5e665f423133" providerId="AD" clId="Web-{AEDC0423-672F-5783-6366-E7922D9BD9B1}" dt="2023-01-23T13:59:15.695" v="121" actId="20577"/>
          <ac:spMkLst>
            <pc:docMk/>
            <pc:sldMk cId="298534740" sldId="258"/>
            <ac:spMk id="3" creationId="{4A02A5D1-8602-4511-AD26-2D40B3E55EFD}"/>
          </ac:spMkLst>
        </pc:spChg>
      </pc:sldChg>
      <pc:sldChg chg="modSp">
        <pc:chgData name="Huang, Puping" userId="S::puping.x.huang@hud.gov::359f89da-e21e-474b-9255-5e665f423133" providerId="AD" clId="Web-{AEDC0423-672F-5783-6366-E7922D9BD9B1}" dt="2023-01-23T14:34:00.895" v="264" actId="20577"/>
        <pc:sldMkLst>
          <pc:docMk/>
          <pc:sldMk cId="1904807309" sldId="274"/>
        </pc:sldMkLst>
        <pc:spChg chg="mod">
          <ac:chgData name="Huang, Puping" userId="S::puping.x.huang@hud.gov::359f89da-e21e-474b-9255-5e665f423133" providerId="AD" clId="Web-{AEDC0423-672F-5783-6366-E7922D9BD9B1}" dt="2023-01-23T14:34:00.895" v="264" actId="20577"/>
          <ac:spMkLst>
            <pc:docMk/>
            <pc:sldMk cId="1904807309" sldId="274"/>
            <ac:spMk id="3" creationId="{4A02A5D1-8602-4511-AD26-2D40B3E55EFD}"/>
          </ac:spMkLst>
        </pc:spChg>
      </pc:sldChg>
      <pc:sldChg chg="modSp">
        <pc:chgData name="Huang, Puping" userId="S::puping.x.huang@hud.gov::359f89da-e21e-474b-9255-5e665f423133" providerId="AD" clId="Web-{AEDC0423-672F-5783-6366-E7922D9BD9B1}" dt="2023-01-23T13:58:31.397" v="114" actId="20577"/>
        <pc:sldMkLst>
          <pc:docMk/>
          <pc:sldMk cId="1059289021" sldId="283"/>
        </pc:sldMkLst>
        <pc:spChg chg="mod">
          <ac:chgData name="Huang, Puping" userId="S::puping.x.huang@hud.gov::359f89da-e21e-474b-9255-5e665f423133" providerId="AD" clId="Web-{AEDC0423-672F-5783-6366-E7922D9BD9B1}" dt="2023-01-23T13:58:31.397" v="114" actId="20577"/>
          <ac:spMkLst>
            <pc:docMk/>
            <pc:sldMk cId="1059289021" sldId="283"/>
            <ac:spMk id="2" creationId="{F28428D2-0174-4335-AD97-F38E13174816}"/>
          </ac:spMkLst>
        </pc:spChg>
      </pc:sldChg>
      <pc:sldChg chg="modSp">
        <pc:chgData name="Huang, Puping" userId="S::puping.x.huang@hud.gov::359f89da-e21e-474b-9255-5e665f423133" providerId="AD" clId="Web-{AEDC0423-672F-5783-6366-E7922D9BD9B1}" dt="2023-01-23T14:34:27.224" v="265" actId="20577"/>
        <pc:sldMkLst>
          <pc:docMk/>
          <pc:sldMk cId="2018113517" sldId="288"/>
        </pc:sldMkLst>
        <pc:spChg chg="mod">
          <ac:chgData name="Huang, Puping" userId="S::puping.x.huang@hud.gov::359f89da-e21e-474b-9255-5e665f423133" providerId="AD" clId="Web-{AEDC0423-672F-5783-6366-E7922D9BD9B1}" dt="2023-01-23T13:50:26.467" v="58" actId="20577"/>
          <ac:spMkLst>
            <pc:docMk/>
            <pc:sldMk cId="2018113517" sldId="288"/>
            <ac:spMk id="2" creationId="{F28428D2-0174-4335-AD97-F38E13174816}"/>
          </ac:spMkLst>
        </pc:spChg>
        <pc:spChg chg="mod">
          <ac:chgData name="Huang, Puping" userId="S::puping.x.huang@hud.gov::359f89da-e21e-474b-9255-5e665f423133" providerId="AD" clId="Web-{AEDC0423-672F-5783-6366-E7922D9BD9B1}" dt="2023-01-23T14:34:27.224" v="265" actId="20577"/>
          <ac:spMkLst>
            <pc:docMk/>
            <pc:sldMk cId="2018113517" sldId="288"/>
            <ac:spMk id="3" creationId="{4A02A5D1-8602-4511-AD26-2D40B3E55EFD}"/>
          </ac:spMkLst>
        </pc:spChg>
      </pc:sldChg>
    </pc:docChg>
  </pc:docChgLst>
  <pc:docChgLst>
    <pc:chgData name="Kome, Jessie Handforth" userId="S::jessie.handforth.kome@hud.gov::155e3a96-ff18-4730-a420-f08c6c6db83a" providerId="AD" clId="Web-{37C439EC-8965-0885-5780-C54258A68B8D}"/>
    <pc:docChg chg="mod modSld">
      <pc:chgData name="Kome, Jessie Handforth" userId="S::jessie.handforth.kome@hud.gov::155e3a96-ff18-4730-a420-f08c6c6db83a" providerId="AD" clId="Web-{37C439EC-8965-0885-5780-C54258A68B8D}" dt="2023-01-23T16:00:39.588" v="272" actId="20577"/>
      <pc:docMkLst>
        <pc:docMk/>
      </pc:docMkLst>
      <pc:sldChg chg="modSp">
        <pc:chgData name="Kome, Jessie Handforth" userId="S::jessie.handforth.kome@hud.gov::155e3a96-ff18-4730-a420-f08c6c6db83a" providerId="AD" clId="Web-{37C439EC-8965-0885-5780-C54258A68B8D}" dt="2023-01-23T15:58:52.009" v="234" actId="20577"/>
        <pc:sldMkLst>
          <pc:docMk/>
          <pc:sldMk cId="2620769715" sldId="259"/>
        </pc:sldMkLst>
        <pc:spChg chg="mod">
          <ac:chgData name="Kome, Jessie Handforth" userId="S::jessie.handforth.kome@hud.gov::155e3a96-ff18-4730-a420-f08c6c6db83a" providerId="AD" clId="Web-{37C439EC-8965-0885-5780-C54258A68B8D}" dt="2023-01-23T15:58:52.009" v="234" actId="20577"/>
          <ac:spMkLst>
            <pc:docMk/>
            <pc:sldMk cId="2620769715" sldId="259"/>
            <ac:spMk id="3" creationId="{4A02A5D1-8602-4511-AD26-2D40B3E55EFD}"/>
          </ac:spMkLst>
        </pc:spChg>
      </pc:sldChg>
      <pc:sldChg chg="modSp">
        <pc:chgData name="Kome, Jessie Handforth" userId="S::jessie.handforth.kome@hud.gov::155e3a96-ff18-4730-a420-f08c6c6db83a" providerId="AD" clId="Web-{37C439EC-8965-0885-5780-C54258A68B8D}" dt="2023-01-23T15:59:27.478" v="263" actId="20577"/>
        <pc:sldMkLst>
          <pc:docMk/>
          <pc:sldMk cId="1053373653" sldId="269"/>
        </pc:sldMkLst>
        <pc:spChg chg="mod">
          <ac:chgData name="Kome, Jessie Handforth" userId="S::jessie.handforth.kome@hud.gov::155e3a96-ff18-4730-a420-f08c6c6db83a" providerId="AD" clId="Web-{37C439EC-8965-0885-5780-C54258A68B8D}" dt="2023-01-23T15:59:27.478" v="263" actId="20577"/>
          <ac:spMkLst>
            <pc:docMk/>
            <pc:sldMk cId="1053373653" sldId="269"/>
            <ac:spMk id="3" creationId="{4A02A5D1-8602-4511-AD26-2D40B3E55EFD}"/>
          </ac:spMkLst>
        </pc:spChg>
      </pc:sldChg>
      <pc:sldChg chg="modSp">
        <pc:chgData name="Kome, Jessie Handforth" userId="S::jessie.handforth.kome@hud.gov::155e3a96-ff18-4730-a420-f08c6c6db83a" providerId="AD" clId="Web-{37C439EC-8965-0885-5780-C54258A68B8D}" dt="2023-01-23T16:00:39.588" v="272" actId="20577"/>
        <pc:sldMkLst>
          <pc:docMk/>
          <pc:sldMk cId="1230051204" sldId="270"/>
        </pc:sldMkLst>
        <pc:spChg chg="mod">
          <ac:chgData name="Kome, Jessie Handforth" userId="S::jessie.handforth.kome@hud.gov::155e3a96-ff18-4730-a420-f08c6c6db83a" providerId="AD" clId="Web-{37C439EC-8965-0885-5780-C54258A68B8D}" dt="2023-01-23T16:00:39.588" v="272" actId="20577"/>
          <ac:spMkLst>
            <pc:docMk/>
            <pc:sldMk cId="1230051204" sldId="270"/>
            <ac:spMk id="3" creationId="{4A02A5D1-8602-4511-AD26-2D40B3E55EFD}"/>
          </ac:spMkLst>
        </pc:spChg>
      </pc:sldChg>
      <pc:sldChg chg="modSp">
        <pc:chgData name="Kome, Jessie Handforth" userId="S::jessie.handforth.kome@hud.gov::155e3a96-ff18-4730-a420-f08c6c6db83a" providerId="AD" clId="Web-{37C439EC-8965-0885-5780-C54258A68B8D}" dt="2023-01-23T15:57:15.805" v="219" actId="20577"/>
        <pc:sldMkLst>
          <pc:docMk/>
          <pc:sldMk cId="1059289021" sldId="283"/>
        </pc:sldMkLst>
        <pc:spChg chg="mod">
          <ac:chgData name="Kome, Jessie Handforth" userId="S::jessie.handforth.kome@hud.gov::155e3a96-ff18-4730-a420-f08c6c6db83a" providerId="AD" clId="Web-{37C439EC-8965-0885-5780-C54258A68B8D}" dt="2023-01-23T15:57:15.805" v="219" actId="20577"/>
          <ac:spMkLst>
            <pc:docMk/>
            <pc:sldMk cId="1059289021" sldId="283"/>
            <ac:spMk id="2" creationId="{F28428D2-0174-4335-AD97-F38E13174816}"/>
          </ac:spMkLst>
        </pc:spChg>
      </pc:sldChg>
      <pc:sldChg chg="modSp">
        <pc:chgData name="Kome, Jessie Handforth" userId="S::jessie.handforth.kome@hud.gov::155e3a96-ff18-4730-a420-f08c6c6db83a" providerId="AD" clId="Web-{37C439EC-8965-0885-5780-C54258A68B8D}" dt="2023-01-23T15:54:14.131" v="212" actId="20577"/>
        <pc:sldMkLst>
          <pc:docMk/>
          <pc:sldMk cId="2599414633" sldId="285"/>
        </pc:sldMkLst>
        <pc:spChg chg="mod">
          <ac:chgData name="Kome, Jessie Handforth" userId="S::jessie.handforth.kome@hud.gov::155e3a96-ff18-4730-a420-f08c6c6db83a" providerId="AD" clId="Web-{37C439EC-8965-0885-5780-C54258A68B8D}" dt="2023-01-23T15:54:14.131" v="212" actId="20577"/>
          <ac:spMkLst>
            <pc:docMk/>
            <pc:sldMk cId="2599414633" sldId="285"/>
            <ac:spMk id="3" creationId="{4A02A5D1-8602-4511-AD26-2D40B3E55EFD}"/>
          </ac:spMkLst>
        </pc:spChg>
      </pc:sldChg>
      <pc:sldChg chg="modSp">
        <pc:chgData name="Kome, Jessie Handforth" userId="S::jessie.handforth.kome@hud.gov::155e3a96-ff18-4730-a420-f08c6c6db83a" providerId="AD" clId="Web-{37C439EC-8965-0885-5780-C54258A68B8D}" dt="2023-01-23T15:54:51.209" v="216" actId="20577"/>
        <pc:sldMkLst>
          <pc:docMk/>
          <pc:sldMk cId="800331562" sldId="286"/>
        </pc:sldMkLst>
        <pc:spChg chg="mod">
          <ac:chgData name="Kome, Jessie Handforth" userId="S::jessie.handforth.kome@hud.gov::155e3a96-ff18-4730-a420-f08c6c6db83a" providerId="AD" clId="Web-{37C439EC-8965-0885-5780-C54258A68B8D}" dt="2023-01-23T15:54:51.209" v="216" actId="20577"/>
          <ac:spMkLst>
            <pc:docMk/>
            <pc:sldMk cId="800331562" sldId="286"/>
            <ac:spMk id="3" creationId="{4A02A5D1-8602-4511-AD26-2D40B3E55EFD}"/>
          </ac:spMkLst>
        </pc:spChg>
      </pc:sldChg>
      <pc:sldChg chg="addCm">
        <pc:chgData name="Kome, Jessie Handforth" userId="S::jessie.handforth.kome@hud.gov::155e3a96-ff18-4730-a420-f08c6c6db83a" providerId="AD" clId="Web-{37C439EC-8965-0885-5780-C54258A68B8D}" dt="2023-01-23T15:56:16.273" v="218"/>
        <pc:sldMkLst>
          <pc:docMk/>
          <pc:sldMk cId="2023992728" sldId="292"/>
        </pc:sldMkLst>
      </pc:sldChg>
    </pc:docChg>
  </pc:docChgLst>
  <pc:docChgLst>
    <pc:chgData name="Huang, Puping" userId="S::puping.x.huang@hud.gov::359f89da-e21e-474b-9255-5e665f423133" providerId="AD" clId="Web-{B9BB4900-4F16-86BD-44B6-CFE7FF9E5A8F}"/>
    <pc:docChg chg="modSld">
      <pc:chgData name="Huang, Puping" userId="S::puping.x.huang@hud.gov::359f89da-e21e-474b-9255-5e665f423133" providerId="AD" clId="Web-{B9BB4900-4F16-86BD-44B6-CFE7FF9E5A8F}" dt="2023-01-24T18:43:42.684" v="2874"/>
      <pc:docMkLst>
        <pc:docMk/>
      </pc:docMkLst>
      <pc:sldChg chg="modNotes">
        <pc:chgData name="Huang, Puping" userId="S::puping.x.huang@hud.gov::359f89da-e21e-474b-9255-5e665f423133" providerId="AD" clId="Web-{B9BB4900-4F16-86BD-44B6-CFE7FF9E5A8F}" dt="2023-01-24T18:09:36.488" v="2186"/>
        <pc:sldMkLst>
          <pc:docMk/>
          <pc:sldMk cId="3365133767" sldId="272"/>
        </pc:sldMkLst>
      </pc:sldChg>
      <pc:sldChg chg="modNotes">
        <pc:chgData name="Huang, Puping" userId="S::puping.x.huang@hud.gov::359f89da-e21e-474b-9255-5e665f423133" providerId="AD" clId="Web-{B9BB4900-4F16-86BD-44B6-CFE7FF9E5A8F}" dt="2023-01-24T17:32:31.618" v="423"/>
        <pc:sldMkLst>
          <pc:docMk/>
          <pc:sldMk cId="3401002441" sldId="273"/>
        </pc:sldMkLst>
      </pc:sldChg>
      <pc:sldChg chg="modSp modNotes">
        <pc:chgData name="Huang, Puping" userId="S::puping.x.huang@hud.gov::359f89da-e21e-474b-9255-5e665f423133" providerId="AD" clId="Web-{B9BB4900-4F16-86BD-44B6-CFE7FF9E5A8F}" dt="2023-01-24T17:36:28.277" v="622"/>
        <pc:sldMkLst>
          <pc:docMk/>
          <pc:sldMk cId="1904807309" sldId="274"/>
        </pc:sldMkLst>
        <pc:spChg chg="mod">
          <ac:chgData name="Huang, Puping" userId="S::puping.x.huang@hud.gov::359f89da-e21e-474b-9255-5e665f423133" providerId="AD" clId="Web-{B9BB4900-4F16-86BD-44B6-CFE7FF9E5A8F}" dt="2023-01-24T17:36:03.183" v="619" actId="20577"/>
          <ac:spMkLst>
            <pc:docMk/>
            <pc:sldMk cId="1904807309" sldId="274"/>
            <ac:spMk id="3" creationId="{4A02A5D1-8602-4511-AD26-2D40B3E55EFD}"/>
          </ac:spMkLst>
        </pc:spChg>
      </pc:sldChg>
      <pc:sldChg chg="modNotes">
        <pc:chgData name="Huang, Puping" userId="S::puping.x.huang@hud.gov::359f89da-e21e-474b-9255-5e665f423133" providerId="AD" clId="Web-{B9BB4900-4F16-86BD-44B6-CFE7FF9E5A8F}" dt="2023-01-24T17:37:23.981" v="624"/>
        <pc:sldMkLst>
          <pc:docMk/>
          <pc:sldMk cId="2677978403" sldId="275"/>
        </pc:sldMkLst>
      </pc:sldChg>
      <pc:sldChg chg="modNotes">
        <pc:chgData name="Huang, Puping" userId="S::puping.x.huang@hud.gov::359f89da-e21e-474b-9255-5e665f423133" providerId="AD" clId="Web-{B9BB4900-4F16-86BD-44B6-CFE7FF9E5A8F}" dt="2023-01-24T18:43:42.684" v="2874"/>
        <pc:sldMkLst>
          <pc:docMk/>
          <pc:sldMk cId="355357209" sldId="276"/>
        </pc:sldMkLst>
      </pc:sldChg>
      <pc:sldChg chg="modNotes">
        <pc:chgData name="Huang, Puping" userId="S::puping.x.huang@hud.gov::359f89da-e21e-474b-9255-5e665f423133" providerId="AD" clId="Web-{B9BB4900-4F16-86BD-44B6-CFE7FF9E5A8F}" dt="2023-01-24T17:52:28.132" v="1514"/>
        <pc:sldMkLst>
          <pc:docMk/>
          <pc:sldMk cId="1614489839" sldId="277"/>
        </pc:sldMkLst>
      </pc:sldChg>
      <pc:sldChg chg="modNotes">
        <pc:chgData name="Huang, Puping" userId="S::puping.x.huang@hud.gov::359f89da-e21e-474b-9255-5e665f423133" providerId="AD" clId="Web-{B9BB4900-4F16-86BD-44B6-CFE7FF9E5A8F}" dt="2023-01-24T17:55:22.291" v="1693"/>
        <pc:sldMkLst>
          <pc:docMk/>
          <pc:sldMk cId="1893244449" sldId="278"/>
        </pc:sldMkLst>
      </pc:sldChg>
      <pc:sldChg chg="modNotes">
        <pc:chgData name="Huang, Puping" userId="S::puping.x.huang@hud.gov::359f89da-e21e-474b-9255-5e665f423133" providerId="AD" clId="Web-{B9BB4900-4F16-86BD-44B6-CFE7FF9E5A8F}" dt="2023-01-24T18:14:33.445" v="2422"/>
        <pc:sldMkLst>
          <pc:docMk/>
          <pc:sldMk cId="1681670099" sldId="279"/>
        </pc:sldMkLst>
      </pc:sldChg>
      <pc:sldChg chg="modNotes">
        <pc:chgData name="Huang, Puping" userId="S::puping.x.huang@hud.gov::359f89da-e21e-474b-9255-5e665f423133" providerId="AD" clId="Web-{B9BB4900-4F16-86BD-44B6-CFE7FF9E5A8F}" dt="2023-01-24T18:16:17.602" v="2521"/>
        <pc:sldMkLst>
          <pc:docMk/>
          <pc:sldMk cId="3171371759" sldId="280"/>
        </pc:sldMkLst>
      </pc:sldChg>
      <pc:sldChg chg="modNotes">
        <pc:chgData name="Huang, Puping" userId="S::puping.x.huang@hud.gov::359f89da-e21e-474b-9255-5e665f423133" providerId="AD" clId="Web-{B9BB4900-4F16-86BD-44B6-CFE7FF9E5A8F}" dt="2023-01-24T18:19:25.136" v="2644"/>
        <pc:sldMkLst>
          <pc:docMk/>
          <pc:sldMk cId="1931728463" sldId="281"/>
        </pc:sldMkLst>
      </pc:sldChg>
      <pc:sldChg chg="modNotes">
        <pc:chgData name="Huang, Puping" userId="S::puping.x.huang@hud.gov::359f89da-e21e-474b-9255-5e665f423133" providerId="AD" clId="Web-{B9BB4900-4F16-86BD-44B6-CFE7FF9E5A8F}" dt="2023-01-24T18:23:11.326" v="2872"/>
        <pc:sldMkLst>
          <pc:docMk/>
          <pc:sldMk cId="2018113517" sldId="288"/>
        </pc:sldMkLst>
      </pc:sldChg>
    </pc:docChg>
  </pc:docChgLst>
  <pc:docChgLst>
    <pc:chgData name="Huang, Puping" userId="S::puping.x.huang@hud.gov::359f89da-e21e-474b-9255-5e665f423133" providerId="AD" clId="Web-{516EF4FB-42E6-4A88-93B1-01B1C69FA9CF}"/>
    <pc:docChg chg="modSld">
      <pc:chgData name="Huang, Puping" userId="S::puping.x.huang@hud.gov::359f89da-e21e-474b-9255-5e665f423133" providerId="AD" clId="Web-{516EF4FB-42E6-4A88-93B1-01B1C69FA9CF}" dt="2023-01-23T13:44:39.835" v="13" actId="1076"/>
      <pc:docMkLst>
        <pc:docMk/>
      </pc:docMkLst>
      <pc:sldChg chg="modSp">
        <pc:chgData name="Huang, Puping" userId="S::puping.x.huang@hud.gov::359f89da-e21e-474b-9255-5e665f423133" providerId="AD" clId="Web-{516EF4FB-42E6-4A88-93B1-01B1C69FA9CF}" dt="2023-01-23T13:44:39.835" v="13" actId="1076"/>
        <pc:sldMkLst>
          <pc:docMk/>
          <pc:sldMk cId="1904807309" sldId="274"/>
        </pc:sldMkLst>
        <pc:spChg chg="mod">
          <ac:chgData name="Huang, Puping" userId="S::puping.x.huang@hud.gov::359f89da-e21e-474b-9255-5e665f423133" providerId="AD" clId="Web-{516EF4FB-42E6-4A88-93B1-01B1C69FA9CF}" dt="2023-01-23T13:44:39.835" v="13" actId="1076"/>
          <ac:spMkLst>
            <pc:docMk/>
            <pc:sldMk cId="1904807309" sldId="274"/>
            <ac:spMk id="3" creationId="{4A02A5D1-8602-4511-AD26-2D40B3E55EFD}"/>
          </ac:spMkLst>
        </pc:spChg>
      </pc:sldChg>
    </pc:docChg>
  </pc:docChgLst>
  <pc:docChgLst>
    <pc:chgData name="Anderson, Edkesha J" userId="fe588585-132e-4cad-84c1-6a014695503a" providerId="ADAL" clId="{AAAB8A6A-8360-40BA-848D-C53CE0BA4496}"/>
    <pc:docChg chg="undo custSel addSld delSld modSld sldOrd">
      <pc:chgData name="Anderson, Edkesha J" userId="fe588585-132e-4cad-84c1-6a014695503a" providerId="ADAL" clId="{AAAB8A6A-8360-40BA-848D-C53CE0BA4496}" dt="2023-01-25T17:03:15.746" v="8706" actId="33524"/>
      <pc:docMkLst>
        <pc:docMk/>
      </pc:docMkLst>
      <pc:sldChg chg="modSp mod">
        <pc:chgData name="Anderson, Edkesha J" userId="fe588585-132e-4cad-84c1-6a014695503a" providerId="ADAL" clId="{AAAB8A6A-8360-40BA-848D-C53CE0BA4496}" dt="2023-01-21T20:47:54.138" v="2381" actId="1076"/>
        <pc:sldMkLst>
          <pc:docMk/>
          <pc:sldMk cId="2920521732" sldId="256"/>
        </pc:sldMkLst>
        <pc:spChg chg="mod">
          <ac:chgData name="Anderson, Edkesha J" userId="fe588585-132e-4cad-84c1-6a014695503a" providerId="ADAL" clId="{AAAB8A6A-8360-40BA-848D-C53CE0BA4496}" dt="2023-01-21T20:47:47.891" v="2380" actId="1076"/>
          <ac:spMkLst>
            <pc:docMk/>
            <pc:sldMk cId="2920521732" sldId="256"/>
            <ac:spMk id="2" creationId="{F28428D2-0174-4335-AD97-F38E13174816}"/>
          </ac:spMkLst>
        </pc:spChg>
        <pc:spChg chg="mod">
          <ac:chgData name="Anderson, Edkesha J" userId="fe588585-132e-4cad-84c1-6a014695503a" providerId="ADAL" clId="{AAAB8A6A-8360-40BA-848D-C53CE0BA4496}" dt="2023-01-21T20:47:54.138" v="2381" actId="1076"/>
          <ac:spMkLst>
            <pc:docMk/>
            <pc:sldMk cId="2920521732" sldId="256"/>
            <ac:spMk id="3" creationId="{4A02A5D1-8602-4511-AD26-2D40B3E55EFD}"/>
          </ac:spMkLst>
        </pc:spChg>
      </pc:sldChg>
      <pc:sldChg chg="modSp mod">
        <pc:chgData name="Anderson, Edkesha J" userId="fe588585-132e-4cad-84c1-6a014695503a" providerId="ADAL" clId="{AAAB8A6A-8360-40BA-848D-C53CE0BA4496}" dt="2023-01-21T20:48:01.381" v="2382" actId="20577"/>
        <pc:sldMkLst>
          <pc:docMk/>
          <pc:sldMk cId="298534740" sldId="258"/>
        </pc:sldMkLst>
        <pc:spChg chg="mod">
          <ac:chgData name="Anderson, Edkesha J" userId="fe588585-132e-4cad-84c1-6a014695503a" providerId="ADAL" clId="{AAAB8A6A-8360-40BA-848D-C53CE0BA4496}" dt="2023-01-21T20:48:01.381" v="2382" actId="20577"/>
          <ac:spMkLst>
            <pc:docMk/>
            <pc:sldMk cId="298534740" sldId="258"/>
            <ac:spMk id="3" creationId="{4A02A5D1-8602-4511-AD26-2D40B3E55EFD}"/>
          </ac:spMkLst>
        </pc:spChg>
      </pc:sldChg>
      <pc:sldChg chg="modSp mod">
        <pc:chgData name="Anderson, Edkesha J" userId="fe588585-132e-4cad-84c1-6a014695503a" providerId="ADAL" clId="{AAAB8A6A-8360-40BA-848D-C53CE0BA4496}" dt="2023-01-21T20:52:35.563" v="2637" actId="20577"/>
        <pc:sldMkLst>
          <pc:docMk/>
          <pc:sldMk cId="2620769715" sldId="259"/>
        </pc:sldMkLst>
        <pc:spChg chg="mod">
          <ac:chgData name="Anderson, Edkesha J" userId="fe588585-132e-4cad-84c1-6a014695503a" providerId="ADAL" clId="{AAAB8A6A-8360-40BA-848D-C53CE0BA4496}" dt="2023-01-21T20:08:14.151" v="259" actId="20577"/>
          <ac:spMkLst>
            <pc:docMk/>
            <pc:sldMk cId="2620769715" sldId="259"/>
            <ac:spMk id="2" creationId="{F28428D2-0174-4335-AD97-F38E13174816}"/>
          </ac:spMkLst>
        </pc:spChg>
        <pc:spChg chg="mod">
          <ac:chgData name="Anderson, Edkesha J" userId="fe588585-132e-4cad-84c1-6a014695503a" providerId="ADAL" clId="{AAAB8A6A-8360-40BA-848D-C53CE0BA4496}" dt="2023-01-21T20:52:35.563" v="2637" actId="20577"/>
          <ac:spMkLst>
            <pc:docMk/>
            <pc:sldMk cId="2620769715" sldId="259"/>
            <ac:spMk id="3" creationId="{4A02A5D1-8602-4511-AD26-2D40B3E55EFD}"/>
          </ac:spMkLst>
        </pc:spChg>
      </pc:sldChg>
      <pc:sldChg chg="modSp del mod">
        <pc:chgData name="Anderson, Edkesha J" userId="fe588585-132e-4cad-84c1-6a014695503a" providerId="ADAL" clId="{AAAB8A6A-8360-40BA-848D-C53CE0BA4496}" dt="2023-01-21T20:41:42.667" v="2096" actId="2696"/>
        <pc:sldMkLst>
          <pc:docMk/>
          <pc:sldMk cId="1302258079" sldId="260"/>
        </pc:sldMkLst>
        <pc:spChg chg="mod">
          <ac:chgData name="Anderson, Edkesha J" userId="fe588585-132e-4cad-84c1-6a014695503a" providerId="ADAL" clId="{AAAB8A6A-8360-40BA-848D-C53CE0BA4496}" dt="2023-01-20T15:46:02.413" v="100" actId="20577"/>
          <ac:spMkLst>
            <pc:docMk/>
            <pc:sldMk cId="1302258079" sldId="260"/>
            <ac:spMk id="2" creationId="{F28428D2-0174-4335-AD97-F38E13174816}"/>
          </ac:spMkLst>
        </pc:spChg>
        <pc:spChg chg="mod">
          <ac:chgData name="Anderson, Edkesha J" userId="fe588585-132e-4cad-84c1-6a014695503a" providerId="ADAL" clId="{AAAB8A6A-8360-40BA-848D-C53CE0BA4496}" dt="2023-01-20T15:46:17.177" v="183" actId="20577"/>
          <ac:spMkLst>
            <pc:docMk/>
            <pc:sldMk cId="1302258079" sldId="260"/>
            <ac:spMk id="3" creationId="{4A02A5D1-8602-4511-AD26-2D40B3E55EFD}"/>
          </ac:spMkLst>
        </pc:spChg>
      </pc:sldChg>
      <pc:sldChg chg="del">
        <pc:chgData name="Anderson, Edkesha J" userId="fe588585-132e-4cad-84c1-6a014695503a" providerId="ADAL" clId="{AAAB8A6A-8360-40BA-848D-C53CE0BA4496}" dt="2023-01-21T21:08:41.572" v="4007" actId="2696"/>
        <pc:sldMkLst>
          <pc:docMk/>
          <pc:sldMk cId="992815107" sldId="261"/>
        </pc:sldMkLst>
      </pc:sldChg>
      <pc:sldChg chg="del">
        <pc:chgData name="Anderson, Edkesha J" userId="fe588585-132e-4cad-84c1-6a014695503a" providerId="ADAL" clId="{AAAB8A6A-8360-40BA-848D-C53CE0BA4496}" dt="2023-01-21T21:08:41.572" v="4007" actId="2696"/>
        <pc:sldMkLst>
          <pc:docMk/>
          <pc:sldMk cId="4183994563" sldId="262"/>
        </pc:sldMkLst>
      </pc:sldChg>
      <pc:sldChg chg="del">
        <pc:chgData name="Anderson, Edkesha J" userId="fe588585-132e-4cad-84c1-6a014695503a" providerId="ADAL" clId="{AAAB8A6A-8360-40BA-848D-C53CE0BA4496}" dt="2023-01-21T21:08:41.572" v="4007" actId="2696"/>
        <pc:sldMkLst>
          <pc:docMk/>
          <pc:sldMk cId="1115948447" sldId="264"/>
        </pc:sldMkLst>
      </pc:sldChg>
      <pc:sldChg chg="del">
        <pc:chgData name="Anderson, Edkesha J" userId="fe588585-132e-4cad-84c1-6a014695503a" providerId="ADAL" clId="{AAAB8A6A-8360-40BA-848D-C53CE0BA4496}" dt="2023-01-21T21:08:41.572" v="4007" actId="2696"/>
        <pc:sldMkLst>
          <pc:docMk/>
          <pc:sldMk cId="490545056" sldId="266"/>
        </pc:sldMkLst>
      </pc:sldChg>
      <pc:sldChg chg="del">
        <pc:chgData name="Anderson, Edkesha J" userId="fe588585-132e-4cad-84c1-6a014695503a" providerId="ADAL" clId="{AAAB8A6A-8360-40BA-848D-C53CE0BA4496}" dt="2023-01-21T21:08:41.572" v="4007" actId="2696"/>
        <pc:sldMkLst>
          <pc:docMk/>
          <pc:sldMk cId="4051347885" sldId="267"/>
        </pc:sldMkLst>
      </pc:sldChg>
      <pc:sldChg chg="del">
        <pc:chgData name="Anderson, Edkesha J" userId="fe588585-132e-4cad-84c1-6a014695503a" providerId="ADAL" clId="{AAAB8A6A-8360-40BA-848D-C53CE0BA4496}" dt="2023-01-21T21:09:02.349" v="4008" actId="2696"/>
        <pc:sldMkLst>
          <pc:docMk/>
          <pc:sldMk cId="417706321" sldId="268"/>
        </pc:sldMkLst>
      </pc:sldChg>
      <pc:sldChg chg="modSp add mod">
        <pc:chgData name="Anderson, Edkesha J" userId="fe588585-132e-4cad-84c1-6a014695503a" providerId="ADAL" clId="{AAAB8A6A-8360-40BA-848D-C53CE0BA4496}" dt="2023-01-21T20:49:16.834" v="2437" actId="20577"/>
        <pc:sldMkLst>
          <pc:docMk/>
          <pc:sldMk cId="1053373653" sldId="269"/>
        </pc:sldMkLst>
        <pc:spChg chg="mod">
          <ac:chgData name="Anderson, Edkesha J" userId="fe588585-132e-4cad-84c1-6a014695503a" providerId="ADAL" clId="{AAAB8A6A-8360-40BA-848D-C53CE0BA4496}" dt="2023-01-21T20:11:37.949" v="736" actId="20577"/>
          <ac:spMkLst>
            <pc:docMk/>
            <pc:sldMk cId="1053373653" sldId="269"/>
            <ac:spMk id="2" creationId="{F28428D2-0174-4335-AD97-F38E13174816}"/>
          </ac:spMkLst>
        </pc:spChg>
        <pc:spChg chg="mod">
          <ac:chgData name="Anderson, Edkesha J" userId="fe588585-132e-4cad-84c1-6a014695503a" providerId="ADAL" clId="{AAAB8A6A-8360-40BA-848D-C53CE0BA4496}" dt="2023-01-21T20:49:16.834" v="2437" actId="20577"/>
          <ac:spMkLst>
            <pc:docMk/>
            <pc:sldMk cId="1053373653" sldId="269"/>
            <ac:spMk id="3" creationId="{4A02A5D1-8602-4511-AD26-2D40B3E55EFD}"/>
          </ac:spMkLst>
        </pc:spChg>
      </pc:sldChg>
      <pc:sldChg chg="modSp add mod">
        <pc:chgData name="Anderson, Edkesha J" userId="fe588585-132e-4cad-84c1-6a014695503a" providerId="ADAL" clId="{AAAB8A6A-8360-40BA-848D-C53CE0BA4496}" dt="2023-01-21T20:51:05.544" v="2508" actId="20577"/>
        <pc:sldMkLst>
          <pc:docMk/>
          <pc:sldMk cId="1230051204" sldId="270"/>
        </pc:sldMkLst>
        <pc:spChg chg="mod">
          <ac:chgData name="Anderson, Edkesha J" userId="fe588585-132e-4cad-84c1-6a014695503a" providerId="ADAL" clId="{AAAB8A6A-8360-40BA-848D-C53CE0BA4496}" dt="2023-01-21T20:21:24.748" v="1374" actId="20577"/>
          <ac:spMkLst>
            <pc:docMk/>
            <pc:sldMk cId="1230051204" sldId="270"/>
            <ac:spMk id="2" creationId="{F28428D2-0174-4335-AD97-F38E13174816}"/>
          </ac:spMkLst>
        </pc:spChg>
        <pc:spChg chg="mod">
          <ac:chgData name="Anderson, Edkesha J" userId="fe588585-132e-4cad-84c1-6a014695503a" providerId="ADAL" clId="{AAAB8A6A-8360-40BA-848D-C53CE0BA4496}" dt="2023-01-21T20:51:05.544" v="2508" actId="20577"/>
          <ac:spMkLst>
            <pc:docMk/>
            <pc:sldMk cId="1230051204" sldId="270"/>
            <ac:spMk id="3" creationId="{4A02A5D1-8602-4511-AD26-2D40B3E55EFD}"/>
          </ac:spMkLst>
        </pc:spChg>
      </pc:sldChg>
      <pc:sldChg chg="modSp add mod">
        <pc:chgData name="Anderson, Edkesha J" userId="fe588585-132e-4cad-84c1-6a014695503a" providerId="ADAL" clId="{AAAB8A6A-8360-40BA-848D-C53CE0BA4496}" dt="2023-01-21T20:31:37.236" v="2092" actId="20577"/>
        <pc:sldMkLst>
          <pc:docMk/>
          <pc:sldMk cId="2905270201" sldId="271"/>
        </pc:sldMkLst>
        <pc:spChg chg="mod">
          <ac:chgData name="Anderson, Edkesha J" userId="fe588585-132e-4cad-84c1-6a014695503a" providerId="ADAL" clId="{AAAB8A6A-8360-40BA-848D-C53CE0BA4496}" dt="2023-01-21T20:31:37.236" v="2092" actId="20577"/>
          <ac:spMkLst>
            <pc:docMk/>
            <pc:sldMk cId="2905270201" sldId="271"/>
            <ac:spMk id="3" creationId="{4A02A5D1-8602-4511-AD26-2D40B3E55EFD}"/>
          </ac:spMkLst>
        </pc:spChg>
      </pc:sldChg>
      <pc:sldChg chg="add del setBg">
        <pc:chgData name="Anderson, Edkesha J" userId="fe588585-132e-4cad-84c1-6a014695503a" providerId="ADAL" clId="{AAAB8A6A-8360-40BA-848D-C53CE0BA4496}" dt="2023-01-21T20:41:28.580" v="2095"/>
        <pc:sldMkLst>
          <pc:docMk/>
          <pc:sldMk cId="3365133767" sldId="272"/>
        </pc:sldMkLst>
      </pc:sldChg>
      <pc:sldChg chg="add del setBg">
        <pc:chgData name="Anderson, Edkesha J" userId="fe588585-132e-4cad-84c1-6a014695503a" providerId="ADAL" clId="{AAAB8A6A-8360-40BA-848D-C53CE0BA4496}" dt="2023-01-21T20:41:28.580" v="2095"/>
        <pc:sldMkLst>
          <pc:docMk/>
          <pc:sldMk cId="3401002441" sldId="273"/>
        </pc:sldMkLst>
      </pc:sldChg>
      <pc:sldChg chg="add del setBg">
        <pc:chgData name="Anderson, Edkesha J" userId="fe588585-132e-4cad-84c1-6a014695503a" providerId="ADAL" clId="{AAAB8A6A-8360-40BA-848D-C53CE0BA4496}" dt="2023-01-21T20:41:28.580" v="2095"/>
        <pc:sldMkLst>
          <pc:docMk/>
          <pc:sldMk cId="1904807309" sldId="274"/>
        </pc:sldMkLst>
      </pc:sldChg>
      <pc:sldChg chg="add del setBg">
        <pc:chgData name="Anderson, Edkesha J" userId="fe588585-132e-4cad-84c1-6a014695503a" providerId="ADAL" clId="{AAAB8A6A-8360-40BA-848D-C53CE0BA4496}" dt="2023-01-21T20:41:28.580" v="2095"/>
        <pc:sldMkLst>
          <pc:docMk/>
          <pc:sldMk cId="2677978403" sldId="275"/>
        </pc:sldMkLst>
      </pc:sldChg>
      <pc:sldChg chg="add del setBg">
        <pc:chgData name="Anderson, Edkesha J" userId="fe588585-132e-4cad-84c1-6a014695503a" providerId="ADAL" clId="{AAAB8A6A-8360-40BA-848D-C53CE0BA4496}" dt="2023-01-21T20:41:28.580" v="2095"/>
        <pc:sldMkLst>
          <pc:docMk/>
          <pc:sldMk cId="355357209" sldId="276"/>
        </pc:sldMkLst>
      </pc:sldChg>
      <pc:sldChg chg="add del setBg">
        <pc:chgData name="Anderson, Edkesha J" userId="fe588585-132e-4cad-84c1-6a014695503a" providerId="ADAL" clId="{AAAB8A6A-8360-40BA-848D-C53CE0BA4496}" dt="2023-01-21T20:41:28.580" v="2095"/>
        <pc:sldMkLst>
          <pc:docMk/>
          <pc:sldMk cId="1614489839" sldId="277"/>
        </pc:sldMkLst>
      </pc:sldChg>
      <pc:sldChg chg="add del setBg">
        <pc:chgData name="Anderson, Edkesha J" userId="fe588585-132e-4cad-84c1-6a014695503a" providerId="ADAL" clId="{AAAB8A6A-8360-40BA-848D-C53CE0BA4496}" dt="2023-01-21T20:41:28.580" v="2095"/>
        <pc:sldMkLst>
          <pc:docMk/>
          <pc:sldMk cId="1893244449" sldId="278"/>
        </pc:sldMkLst>
      </pc:sldChg>
      <pc:sldChg chg="add del setBg">
        <pc:chgData name="Anderson, Edkesha J" userId="fe588585-132e-4cad-84c1-6a014695503a" providerId="ADAL" clId="{AAAB8A6A-8360-40BA-848D-C53CE0BA4496}" dt="2023-01-21T20:41:28.580" v="2095"/>
        <pc:sldMkLst>
          <pc:docMk/>
          <pc:sldMk cId="1681670099" sldId="279"/>
        </pc:sldMkLst>
      </pc:sldChg>
      <pc:sldChg chg="add del setBg">
        <pc:chgData name="Anderson, Edkesha J" userId="fe588585-132e-4cad-84c1-6a014695503a" providerId="ADAL" clId="{AAAB8A6A-8360-40BA-848D-C53CE0BA4496}" dt="2023-01-21T20:41:28.580" v="2095"/>
        <pc:sldMkLst>
          <pc:docMk/>
          <pc:sldMk cId="3171371759" sldId="280"/>
        </pc:sldMkLst>
      </pc:sldChg>
      <pc:sldChg chg="add del setBg">
        <pc:chgData name="Anderson, Edkesha J" userId="fe588585-132e-4cad-84c1-6a014695503a" providerId="ADAL" clId="{AAAB8A6A-8360-40BA-848D-C53CE0BA4496}" dt="2023-01-21T20:41:28.580" v="2095"/>
        <pc:sldMkLst>
          <pc:docMk/>
          <pc:sldMk cId="1931728463" sldId="281"/>
        </pc:sldMkLst>
      </pc:sldChg>
      <pc:sldChg chg="new del">
        <pc:chgData name="Anderson, Edkesha J" userId="fe588585-132e-4cad-84c1-6a014695503a" providerId="ADAL" clId="{AAAB8A6A-8360-40BA-848D-C53CE0BA4496}" dt="2023-01-21T20:42:32.519" v="2100" actId="680"/>
        <pc:sldMkLst>
          <pc:docMk/>
          <pc:sldMk cId="710443261" sldId="282"/>
        </pc:sldMkLst>
      </pc:sldChg>
      <pc:sldChg chg="new del">
        <pc:chgData name="Anderson, Edkesha J" userId="fe588585-132e-4cad-84c1-6a014695503a" providerId="ADAL" clId="{AAAB8A6A-8360-40BA-848D-C53CE0BA4496}" dt="2023-01-21T20:42:12.669" v="2098" actId="680"/>
        <pc:sldMkLst>
          <pc:docMk/>
          <pc:sldMk cId="1758288437" sldId="282"/>
        </pc:sldMkLst>
      </pc:sldChg>
      <pc:sldChg chg="delSp modSp add mod modClrScheme chgLayout">
        <pc:chgData name="Anderson, Edkesha J" userId="fe588585-132e-4cad-84c1-6a014695503a" providerId="ADAL" clId="{AAAB8A6A-8360-40BA-848D-C53CE0BA4496}" dt="2023-01-21T20:45:18.489" v="2162" actId="1076"/>
        <pc:sldMkLst>
          <pc:docMk/>
          <pc:sldMk cId="2668323565" sldId="282"/>
        </pc:sldMkLst>
        <pc:spChg chg="mod ord">
          <ac:chgData name="Anderson, Edkesha J" userId="fe588585-132e-4cad-84c1-6a014695503a" providerId="ADAL" clId="{AAAB8A6A-8360-40BA-848D-C53CE0BA4496}" dt="2023-01-21T20:45:18.489" v="2162" actId="1076"/>
          <ac:spMkLst>
            <pc:docMk/>
            <pc:sldMk cId="2668323565" sldId="282"/>
            <ac:spMk id="2" creationId="{F28428D2-0174-4335-AD97-F38E13174816}"/>
          </ac:spMkLst>
        </pc:spChg>
        <pc:spChg chg="del mod ord">
          <ac:chgData name="Anderson, Edkesha J" userId="fe588585-132e-4cad-84c1-6a014695503a" providerId="ADAL" clId="{AAAB8A6A-8360-40BA-848D-C53CE0BA4496}" dt="2023-01-21T20:44:24.455" v="2118" actId="21"/>
          <ac:spMkLst>
            <pc:docMk/>
            <pc:sldMk cId="2668323565" sldId="282"/>
            <ac:spMk id="3" creationId="{4A02A5D1-8602-4511-AD26-2D40B3E55EFD}"/>
          </ac:spMkLst>
        </pc:spChg>
      </pc:sldChg>
      <pc:sldChg chg="add">
        <pc:chgData name="Anderson, Edkesha J" userId="fe588585-132e-4cad-84c1-6a014695503a" providerId="ADAL" clId="{AAAB8A6A-8360-40BA-848D-C53CE0BA4496}" dt="2023-01-21T20:44:38.998" v="2119" actId="2890"/>
        <pc:sldMkLst>
          <pc:docMk/>
          <pc:sldMk cId="1059289021" sldId="283"/>
        </pc:sldMkLst>
      </pc:sldChg>
      <pc:sldChg chg="modSp add mod ord">
        <pc:chgData name="Anderson, Edkesha J" userId="fe588585-132e-4cad-84c1-6a014695503a" providerId="ADAL" clId="{AAAB8A6A-8360-40BA-848D-C53CE0BA4496}" dt="2023-01-21T20:46:21.613" v="2221"/>
        <pc:sldMkLst>
          <pc:docMk/>
          <pc:sldMk cId="4086963355" sldId="284"/>
        </pc:sldMkLst>
        <pc:spChg chg="mod">
          <ac:chgData name="Anderson, Edkesha J" userId="fe588585-132e-4cad-84c1-6a014695503a" providerId="ADAL" clId="{AAAB8A6A-8360-40BA-848D-C53CE0BA4496}" dt="2023-01-21T20:45:59.185" v="2219" actId="20577"/>
          <ac:spMkLst>
            <pc:docMk/>
            <pc:sldMk cId="4086963355" sldId="284"/>
            <ac:spMk id="2" creationId="{F28428D2-0174-4335-AD97-F38E13174816}"/>
          </ac:spMkLst>
        </pc:spChg>
      </pc:sldChg>
      <pc:sldChg chg="modSp add mod">
        <pc:chgData name="Anderson, Edkesha J" userId="fe588585-132e-4cad-84c1-6a014695503a" providerId="ADAL" clId="{AAAB8A6A-8360-40BA-848D-C53CE0BA4496}" dt="2023-01-21T20:56:56.750" v="3467" actId="1076"/>
        <pc:sldMkLst>
          <pc:docMk/>
          <pc:sldMk cId="2599414633" sldId="285"/>
        </pc:sldMkLst>
        <pc:spChg chg="mod">
          <ac:chgData name="Anderson, Edkesha J" userId="fe588585-132e-4cad-84c1-6a014695503a" providerId="ADAL" clId="{AAAB8A6A-8360-40BA-848D-C53CE0BA4496}" dt="2023-01-21T20:56:56.750" v="3467" actId="1076"/>
          <ac:spMkLst>
            <pc:docMk/>
            <pc:sldMk cId="2599414633" sldId="285"/>
            <ac:spMk id="2" creationId="{F28428D2-0174-4335-AD97-F38E13174816}"/>
          </ac:spMkLst>
        </pc:spChg>
        <pc:spChg chg="mod">
          <ac:chgData name="Anderson, Edkesha J" userId="fe588585-132e-4cad-84c1-6a014695503a" providerId="ADAL" clId="{AAAB8A6A-8360-40BA-848D-C53CE0BA4496}" dt="2023-01-21T20:56:35.219" v="3464" actId="20577"/>
          <ac:spMkLst>
            <pc:docMk/>
            <pc:sldMk cId="2599414633" sldId="285"/>
            <ac:spMk id="3" creationId="{4A02A5D1-8602-4511-AD26-2D40B3E55EFD}"/>
          </ac:spMkLst>
        </pc:spChg>
      </pc:sldChg>
      <pc:sldChg chg="modSp add mod">
        <pc:chgData name="Anderson, Edkesha J" userId="fe588585-132e-4cad-84c1-6a014695503a" providerId="ADAL" clId="{AAAB8A6A-8360-40BA-848D-C53CE0BA4496}" dt="2023-01-24T16:54:33.023" v="8599" actId="3626"/>
        <pc:sldMkLst>
          <pc:docMk/>
          <pc:sldMk cId="800331562" sldId="286"/>
        </pc:sldMkLst>
        <pc:spChg chg="mod">
          <ac:chgData name="Anderson, Edkesha J" userId="fe588585-132e-4cad-84c1-6a014695503a" providerId="ADAL" clId="{AAAB8A6A-8360-40BA-848D-C53CE0BA4496}" dt="2023-01-21T20:57:20.505" v="3485" actId="20577"/>
          <ac:spMkLst>
            <pc:docMk/>
            <pc:sldMk cId="800331562" sldId="286"/>
            <ac:spMk id="2" creationId="{F28428D2-0174-4335-AD97-F38E13174816}"/>
          </ac:spMkLst>
        </pc:spChg>
        <pc:spChg chg="mod">
          <ac:chgData name="Anderson, Edkesha J" userId="fe588585-132e-4cad-84c1-6a014695503a" providerId="ADAL" clId="{AAAB8A6A-8360-40BA-848D-C53CE0BA4496}" dt="2023-01-24T16:54:33.023" v="8599" actId="3626"/>
          <ac:spMkLst>
            <pc:docMk/>
            <pc:sldMk cId="800331562" sldId="286"/>
            <ac:spMk id="3" creationId="{4A02A5D1-8602-4511-AD26-2D40B3E55EFD}"/>
          </ac:spMkLst>
        </pc:spChg>
      </pc:sldChg>
      <pc:sldChg chg="modSp add mod ord">
        <pc:chgData name="Anderson, Edkesha J" userId="fe588585-132e-4cad-84c1-6a014695503a" providerId="ADAL" clId="{AAAB8A6A-8360-40BA-848D-C53CE0BA4496}" dt="2023-01-21T21:19:30.649" v="4402" actId="20577"/>
        <pc:sldMkLst>
          <pc:docMk/>
          <pc:sldMk cId="2163653602" sldId="287"/>
        </pc:sldMkLst>
        <pc:spChg chg="mod">
          <ac:chgData name="Anderson, Edkesha J" userId="fe588585-132e-4cad-84c1-6a014695503a" providerId="ADAL" clId="{AAAB8A6A-8360-40BA-848D-C53CE0BA4496}" dt="2023-01-21T21:19:30.649" v="4402" actId="20577"/>
          <ac:spMkLst>
            <pc:docMk/>
            <pc:sldMk cId="2163653602" sldId="287"/>
            <ac:spMk id="3" creationId="{4A02A5D1-8602-4511-AD26-2D40B3E55EFD}"/>
          </ac:spMkLst>
        </pc:spChg>
      </pc:sldChg>
      <pc:sldChg chg="modSp add mod ord">
        <pc:chgData name="Anderson, Edkesha J" userId="fe588585-132e-4cad-84c1-6a014695503a" providerId="ADAL" clId="{AAAB8A6A-8360-40BA-848D-C53CE0BA4496}" dt="2023-01-21T21:10:01.056" v="4017" actId="20577"/>
        <pc:sldMkLst>
          <pc:docMk/>
          <pc:sldMk cId="2018113517" sldId="288"/>
        </pc:sldMkLst>
        <pc:spChg chg="mod">
          <ac:chgData name="Anderson, Edkesha J" userId="fe588585-132e-4cad-84c1-6a014695503a" providerId="ADAL" clId="{AAAB8A6A-8360-40BA-848D-C53CE0BA4496}" dt="2023-01-21T21:10:01.056" v="4017" actId="20577"/>
          <ac:spMkLst>
            <pc:docMk/>
            <pc:sldMk cId="2018113517" sldId="288"/>
            <ac:spMk id="3" creationId="{4A02A5D1-8602-4511-AD26-2D40B3E55EFD}"/>
          </ac:spMkLst>
        </pc:spChg>
      </pc:sldChg>
      <pc:sldChg chg="modSp add mod ord">
        <pc:chgData name="Anderson, Edkesha J" userId="fe588585-132e-4cad-84c1-6a014695503a" providerId="ADAL" clId="{AAAB8A6A-8360-40BA-848D-C53CE0BA4496}" dt="2023-01-25T17:02:08.809" v="8613" actId="20577"/>
        <pc:sldMkLst>
          <pc:docMk/>
          <pc:sldMk cId="2065117188" sldId="289"/>
        </pc:sldMkLst>
        <pc:spChg chg="mod">
          <ac:chgData name="Anderson, Edkesha J" userId="fe588585-132e-4cad-84c1-6a014695503a" providerId="ADAL" clId="{AAAB8A6A-8360-40BA-848D-C53CE0BA4496}" dt="2023-01-21T21:26:15.892" v="4435" actId="20577"/>
          <ac:spMkLst>
            <pc:docMk/>
            <pc:sldMk cId="2065117188" sldId="289"/>
            <ac:spMk id="2" creationId="{F28428D2-0174-4335-AD97-F38E13174816}"/>
          </ac:spMkLst>
        </pc:spChg>
        <pc:spChg chg="mod">
          <ac:chgData name="Anderson, Edkesha J" userId="fe588585-132e-4cad-84c1-6a014695503a" providerId="ADAL" clId="{AAAB8A6A-8360-40BA-848D-C53CE0BA4496}" dt="2023-01-25T17:02:08.809" v="8613" actId="20577"/>
          <ac:spMkLst>
            <pc:docMk/>
            <pc:sldMk cId="2065117188" sldId="289"/>
            <ac:spMk id="3" creationId="{4A02A5D1-8602-4511-AD26-2D40B3E55EFD}"/>
          </ac:spMkLst>
        </pc:spChg>
      </pc:sldChg>
      <pc:sldChg chg="modSp add mod">
        <pc:chgData name="Anderson, Edkesha J" userId="fe588585-132e-4cad-84c1-6a014695503a" providerId="ADAL" clId="{AAAB8A6A-8360-40BA-848D-C53CE0BA4496}" dt="2023-01-21T21:34:00.002" v="5498" actId="20577"/>
        <pc:sldMkLst>
          <pc:docMk/>
          <pc:sldMk cId="2524667334" sldId="290"/>
        </pc:sldMkLst>
        <pc:spChg chg="mod">
          <ac:chgData name="Anderson, Edkesha J" userId="fe588585-132e-4cad-84c1-6a014695503a" providerId="ADAL" clId="{AAAB8A6A-8360-40BA-848D-C53CE0BA4496}" dt="2023-01-21T21:34:00.002" v="5498" actId="20577"/>
          <ac:spMkLst>
            <pc:docMk/>
            <pc:sldMk cId="2524667334" sldId="290"/>
            <ac:spMk id="2" creationId="{F28428D2-0174-4335-AD97-F38E13174816}"/>
          </ac:spMkLst>
        </pc:spChg>
        <pc:spChg chg="mod">
          <ac:chgData name="Anderson, Edkesha J" userId="fe588585-132e-4cad-84c1-6a014695503a" providerId="ADAL" clId="{AAAB8A6A-8360-40BA-848D-C53CE0BA4496}" dt="2023-01-21T21:28:57.944" v="4945" actId="20577"/>
          <ac:spMkLst>
            <pc:docMk/>
            <pc:sldMk cId="2524667334" sldId="290"/>
            <ac:spMk id="3" creationId="{4A02A5D1-8602-4511-AD26-2D40B3E55EFD}"/>
          </ac:spMkLst>
        </pc:spChg>
      </pc:sldChg>
      <pc:sldChg chg="addSp delSp modSp add mod modClrScheme chgLayout">
        <pc:chgData name="Anderson, Edkesha J" userId="fe588585-132e-4cad-84c1-6a014695503a" providerId="ADAL" clId="{AAAB8A6A-8360-40BA-848D-C53CE0BA4496}" dt="2023-01-21T21:33:52.799" v="5494" actId="20577"/>
        <pc:sldMkLst>
          <pc:docMk/>
          <pc:sldMk cId="3716868525" sldId="291"/>
        </pc:sldMkLst>
        <pc:spChg chg="mod ord">
          <ac:chgData name="Anderson, Edkesha J" userId="fe588585-132e-4cad-84c1-6a014695503a" providerId="ADAL" clId="{AAAB8A6A-8360-40BA-848D-C53CE0BA4496}" dt="2023-01-21T21:33:52.799" v="5494" actId="20577"/>
          <ac:spMkLst>
            <pc:docMk/>
            <pc:sldMk cId="3716868525" sldId="291"/>
            <ac:spMk id="2" creationId="{F28428D2-0174-4335-AD97-F38E13174816}"/>
          </ac:spMkLst>
        </pc:spChg>
        <pc:spChg chg="del mod ord">
          <ac:chgData name="Anderson, Edkesha J" userId="fe588585-132e-4cad-84c1-6a014695503a" providerId="ADAL" clId="{AAAB8A6A-8360-40BA-848D-C53CE0BA4496}" dt="2023-01-21T21:30:17.336" v="4982" actId="700"/>
          <ac:spMkLst>
            <pc:docMk/>
            <pc:sldMk cId="3716868525" sldId="291"/>
            <ac:spMk id="3" creationId="{4A02A5D1-8602-4511-AD26-2D40B3E55EFD}"/>
          </ac:spMkLst>
        </pc:spChg>
        <pc:spChg chg="add mod ord">
          <ac:chgData name="Anderson, Edkesha J" userId="fe588585-132e-4cad-84c1-6a014695503a" providerId="ADAL" clId="{AAAB8A6A-8360-40BA-848D-C53CE0BA4496}" dt="2023-01-21T21:32:06.277" v="5235" actId="114"/>
          <ac:spMkLst>
            <pc:docMk/>
            <pc:sldMk cId="3716868525" sldId="291"/>
            <ac:spMk id="4" creationId="{9BE39F8C-5E7A-3C7F-48F1-D7589F8DE462}"/>
          </ac:spMkLst>
        </pc:spChg>
        <pc:spChg chg="add mod ord">
          <ac:chgData name="Anderson, Edkesha J" userId="fe588585-132e-4cad-84c1-6a014695503a" providerId="ADAL" clId="{AAAB8A6A-8360-40BA-848D-C53CE0BA4496}" dt="2023-01-21T21:33:32.858" v="5490" actId="207"/>
          <ac:spMkLst>
            <pc:docMk/>
            <pc:sldMk cId="3716868525" sldId="291"/>
            <ac:spMk id="5" creationId="{70B1656A-061B-3374-A505-E6E1C6D383F3}"/>
          </ac:spMkLst>
        </pc:spChg>
      </pc:sldChg>
      <pc:sldChg chg="modSp add del mod ord">
        <pc:chgData name="Anderson, Edkesha J" userId="fe588585-132e-4cad-84c1-6a014695503a" providerId="ADAL" clId="{AAAB8A6A-8360-40BA-848D-C53CE0BA4496}" dt="2023-01-23T16:10:58.206" v="8577" actId="2696"/>
        <pc:sldMkLst>
          <pc:docMk/>
          <pc:sldMk cId="2023992728" sldId="292"/>
        </pc:sldMkLst>
        <pc:spChg chg="mod">
          <ac:chgData name="Anderson, Edkesha J" userId="fe588585-132e-4cad-84c1-6a014695503a" providerId="ADAL" clId="{AAAB8A6A-8360-40BA-848D-C53CE0BA4496}" dt="2023-01-21T21:34:26.638" v="5512" actId="20577"/>
          <ac:spMkLst>
            <pc:docMk/>
            <pc:sldMk cId="2023992728" sldId="292"/>
            <ac:spMk id="2" creationId="{F28428D2-0174-4335-AD97-F38E13174816}"/>
          </ac:spMkLst>
        </pc:spChg>
        <pc:spChg chg="mod">
          <ac:chgData name="Anderson, Edkesha J" userId="fe588585-132e-4cad-84c1-6a014695503a" providerId="ADAL" clId="{AAAB8A6A-8360-40BA-848D-C53CE0BA4496}" dt="2023-01-21T21:36:13.910" v="5812" actId="20577"/>
          <ac:spMkLst>
            <pc:docMk/>
            <pc:sldMk cId="2023992728" sldId="292"/>
            <ac:spMk id="3" creationId="{4A02A5D1-8602-4511-AD26-2D40B3E55EFD}"/>
          </ac:spMkLst>
        </pc:spChg>
      </pc:sldChg>
      <pc:sldChg chg="modSp add mod">
        <pc:chgData name="Anderson, Edkesha J" userId="fe588585-132e-4cad-84c1-6a014695503a" providerId="ADAL" clId="{AAAB8A6A-8360-40BA-848D-C53CE0BA4496}" dt="2023-01-21T21:38:06.515" v="5991" actId="1076"/>
        <pc:sldMkLst>
          <pc:docMk/>
          <pc:sldMk cId="3502001628" sldId="293"/>
        </pc:sldMkLst>
        <pc:spChg chg="mod">
          <ac:chgData name="Anderson, Edkesha J" userId="fe588585-132e-4cad-84c1-6a014695503a" providerId="ADAL" clId="{AAAB8A6A-8360-40BA-848D-C53CE0BA4496}" dt="2023-01-21T21:38:06.515" v="5991" actId="1076"/>
          <ac:spMkLst>
            <pc:docMk/>
            <pc:sldMk cId="3502001628" sldId="293"/>
            <ac:spMk id="2" creationId="{F28428D2-0174-4335-AD97-F38E13174816}"/>
          </ac:spMkLst>
        </pc:spChg>
        <pc:spChg chg="mod">
          <ac:chgData name="Anderson, Edkesha J" userId="fe588585-132e-4cad-84c1-6a014695503a" providerId="ADAL" clId="{AAAB8A6A-8360-40BA-848D-C53CE0BA4496}" dt="2023-01-21T21:38:00.302" v="5990" actId="27636"/>
          <ac:spMkLst>
            <pc:docMk/>
            <pc:sldMk cId="3502001628" sldId="293"/>
            <ac:spMk id="3" creationId="{4A02A5D1-8602-4511-AD26-2D40B3E55EFD}"/>
          </ac:spMkLst>
        </pc:spChg>
      </pc:sldChg>
      <pc:sldChg chg="modSp add mod">
        <pc:chgData name="Anderson, Edkesha J" userId="fe588585-132e-4cad-84c1-6a014695503a" providerId="ADAL" clId="{AAAB8A6A-8360-40BA-848D-C53CE0BA4496}" dt="2023-01-21T21:42:55.484" v="6717" actId="1076"/>
        <pc:sldMkLst>
          <pc:docMk/>
          <pc:sldMk cId="630096882" sldId="294"/>
        </pc:sldMkLst>
        <pc:spChg chg="mod">
          <ac:chgData name="Anderson, Edkesha J" userId="fe588585-132e-4cad-84c1-6a014695503a" providerId="ADAL" clId="{AAAB8A6A-8360-40BA-848D-C53CE0BA4496}" dt="2023-01-21T21:38:48.063" v="6031" actId="20577"/>
          <ac:spMkLst>
            <pc:docMk/>
            <pc:sldMk cId="630096882" sldId="294"/>
            <ac:spMk id="2" creationId="{F28428D2-0174-4335-AD97-F38E13174816}"/>
          </ac:spMkLst>
        </pc:spChg>
        <pc:spChg chg="mod">
          <ac:chgData name="Anderson, Edkesha J" userId="fe588585-132e-4cad-84c1-6a014695503a" providerId="ADAL" clId="{AAAB8A6A-8360-40BA-848D-C53CE0BA4496}" dt="2023-01-21T21:42:55.484" v="6717" actId="1076"/>
          <ac:spMkLst>
            <pc:docMk/>
            <pc:sldMk cId="630096882" sldId="294"/>
            <ac:spMk id="3" creationId="{4A02A5D1-8602-4511-AD26-2D40B3E55EFD}"/>
          </ac:spMkLst>
        </pc:spChg>
      </pc:sldChg>
      <pc:sldChg chg="modSp add mod">
        <pc:chgData name="Anderson, Edkesha J" userId="fe588585-132e-4cad-84c1-6a014695503a" providerId="ADAL" clId="{AAAB8A6A-8360-40BA-848D-C53CE0BA4496}" dt="2023-01-21T21:45:51.654" v="7230" actId="20577"/>
        <pc:sldMkLst>
          <pc:docMk/>
          <pc:sldMk cId="1062197986" sldId="295"/>
        </pc:sldMkLst>
        <pc:spChg chg="mod">
          <ac:chgData name="Anderson, Edkesha J" userId="fe588585-132e-4cad-84c1-6a014695503a" providerId="ADAL" clId="{AAAB8A6A-8360-40BA-848D-C53CE0BA4496}" dt="2023-01-21T21:43:40.542" v="6747" actId="20577"/>
          <ac:spMkLst>
            <pc:docMk/>
            <pc:sldMk cId="1062197986" sldId="295"/>
            <ac:spMk id="2" creationId="{F28428D2-0174-4335-AD97-F38E13174816}"/>
          </ac:spMkLst>
        </pc:spChg>
        <pc:spChg chg="mod">
          <ac:chgData name="Anderson, Edkesha J" userId="fe588585-132e-4cad-84c1-6a014695503a" providerId="ADAL" clId="{AAAB8A6A-8360-40BA-848D-C53CE0BA4496}" dt="2023-01-21T21:45:51.654" v="7230" actId="20577"/>
          <ac:spMkLst>
            <pc:docMk/>
            <pc:sldMk cId="1062197986" sldId="295"/>
            <ac:spMk id="3" creationId="{4A02A5D1-8602-4511-AD26-2D40B3E55EFD}"/>
          </ac:spMkLst>
        </pc:spChg>
      </pc:sldChg>
      <pc:sldChg chg="addSp delSp modSp add mod">
        <pc:chgData name="Anderson, Edkesha J" userId="fe588585-132e-4cad-84c1-6a014695503a" providerId="ADAL" clId="{AAAB8A6A-8360-40BA-848D-C53CE0BA4496}" dt="2023-01-21T21:51:00.293" v="7308" actId="14100"/>
        <pc:sldMkLst>
          <pc:docMk/>
          <pc:sldMk cId="3652512410" sldId="296"/>
        </pc:sldMkLst>
        <pc:spChg chg="mod">
          <ac:chgData name="Anderson, Edkesha J" userId="fe588585-132e-4cad-84c1-6a014695503a" providerId="ADAL" clId="{AAAB8A6A-8360-40BA-848D-C53CE0BA4496}" dt="2023-01-21T21:46:51.583" v="7282" actId="20577"/>
          <ac:spMkLst>
            <pc:docMk/>
            <pc:sldMk cId="3652512410" sldId="296"/>
            <ac:spMk id="2" creationId="{F28428D2-0174-4335-AD97-F38E13174816}"/>
          </ac:spMkLst>
        </pc:spChg>
        <pc:spChg chg="del">
          <ac:chgData name="Anderson, Edkesha J" userId="fe588585-132e-4cad-84c1-6a014695503a" providerId="ADAL" clId="{AAAB8A6A-8360-40BA-848D-C53CE0BA4496}" dt="2023-01-21T21:47:05.607" v="7283" actId="21"/>
          <ac:spMkLst>
            <pc:docMk/>
            <pc:sldMk cId="3652512410" sldId="296"/>
            <ac:spMk id="3" creationId="{4A02A5D1-8602-4511-AD26-2D40B3E55EFD}"/>
          </ac:spMkLst>
        </pc:spChg>
        <pc:spChg chg="add del mod">
          <ac:chgData name="Anderson, Edkesha J" userId="fe588585-132e-4cad-84c1-6a014695503a" providerId="ADAL" clId="{AAAB8A6A-8360-40BA-848D-C53CE0BA4496}" dt="2023-01-21T21:48:28.662" v="7284"/>
          <ac:spMkLst>
            <pc:docMk/>
            <pc:sldMk cId="3652512410" sldId="296"/>
            <ac:spMk id="5" creationId="{0CE42918-5AA0-618A-E764-C9A774B9D88E}"/>
          </ac:spMkLst>
        </pc:spChg>
        <pc:spChg chg="add mod ord">
          <ac:chgData name="Anderson, Edkesha J" userId="fe588585-132e-4cad-84c1-6a014695503a" providerId="ADAL" clId="{AAAB8A6A-8360-40BA-848D-C53CE0BA4496}" dt="2023-01-21T21:50:44.001" v="7306" actId="14100"/>
          <ac:spMkLst>
            <pc:docMk/>
            <pc:sldMk cId="3652512410" sldId="296"/>
            <ac:spMk id="7" creationId="{32044005-6164-2C72-EC15-C477531F1CE7}"/>
          </ac:spMkLst>
        </pc:spChg>
        <pc:picChg chg="add mod">
          <ac:chgData name="Anderson, Edkesha J" userId="fe588585-132e-4cad-84c1-6a014695503a" providerId="ADAL" clId="{AAAB8A6A-8360-40BA-848D-C53CE0BA4496}" dt="2023-01-21T21:51:00.293" v="7308" actId="14100"/>
          <ac:picMkLst>
            <pc:docMk/>
            <pc:sldMk cId="3652512410" sldId="296"/>
            <ac:picMk id="6" creationId="{83CE4149-0CC6-2836-04B0-2978F93E74AB}"/>
          </ac:picMkLst>
        </pc:picChg>
      </pc:sldChg>
      <pc:sldChg chg="add del">
        <pc:chgData name="Anderson, Edkesha J" userId="fe588585-132e-4cad-84c1-6a014695503a" providerId="ADAL" clId="{AAAB8A6A-8360-40BA-848D-C53CE0BA4496}" dt="2023-01-21T21:51:59.574" v="7310" actId="2890"/>
        <pc:sldMkLst>
          <pc:docMk/>
          <pc:sldMk cId="2276707396" sldId="297"/>
        </pc:sldMkLst>
      </pc:sldChg>
      <pc:sldChg chg="modSp add mod ord">
        <pc:chgData name="Anderson, Edkesha J" userId="fe588585-132e-4cad-84c1-6a014695503a" providerId="ADAL" clId="{AAAB8A6A-8360-40BA-848D-C53CE0BA4496}" dt="2023-01-21T21:55:51.207" v="8240" actId="20577"/>
        <pc:sldMkLst>
          <pc:docMk/>
          <pc:sldMk cId="3087907914" sldId="297"/>
        </pc:sldMkLst>
        <pc:spChg chg="mod">
          <ac:chgData name="Anderson, Edkesha J" userId="fe588585-132e-4cad-84c1-6a014695503a" providerId="ADAL" clId="{AAAB8A6A-8360-40BA-848D-C53CE0BA4496}" dt="2023-01-21T21:52:40.158" v="7346" actId="20577"/>
          <ac:spMkLst>
            <pc:docMk/>
            <pc:sldMk cId="3087907914" sldId="297"/>
            <ac:spMk id="2" creationId="{F28428D2-0174-4335-AD97-F38E13174816}"/>
          </ac:spMkLst>
        </pc:spChg>
        <pc:spChg chg="mod">
          <ac:chgData name="Anderson, Edkesha J" userId="fe588585-132e-4cad-84c1-6a014695503a" providerId="ADAL" clId="{AAAB8A6A-8360-40BA-848D-C53CE0BA4496}" dt="2023-01-21T21:55:51.207" v="8240" actId="20577"/>
          <ac:spMkLst>
            <pc:docMk/>
            <pc:sldMk cId="3087907914" sldId="297"/>
            <ac:spMk id="3" creationId="{4A02A5D1-8602-4511-AD26-2D40B3E55EFD}"/>
          </ac:spMkLst>
        </pc:spChg>
      </pc:sldChg>
      <pc:sldChg chg="modSp add mod">
        <pc:chgData name="Anderson, Edkesha J" userId="fe588585-132e-4cad-84c1-6a014695503a" providerId="ADAL" clId="{AAAB8A6A-8360-40BA-848D-C53CE0BA4496}" dt="2023-01-25T17:03:15.746" v="8706" actId="33524"/>
        <pc:sldMkLst>
          <pc:docMk/>
          <pc:sldMk cId="1676497411" sldId="298"/>
        </pc:sldMkLst>
        <pc:spChg chg="mod">
          <ac:chgData name="Anderson, Edkesha J" userId="fe588585-132e-4cad-84c1-6a014695503a" providerId="ADAL" clId="{AAAB8A6A-8360-40BA-848D-C53CE0BA4496}" dt="2023-01-21T21:56:42.838" v="8260" actId="20577"/>
          <ac:spMkLst>
            <pc:docMk/>
            <pc:sldMk cId="1676497411" sldId="298"/>
            <ac:spMk id="2" creationId="{F28428D2-0174-4335-AD97-F38E13174816}"/>
          </ac:spMkLst>
        </pc:spChg>
        <pc:spChg chg="mod">
          <ac:chgData name="Anderson, Edkesha J" userId="fe588585-132e-4cad-84c1-6a014695503a" providerId="ADAL" clId="{AAAB8A6A-8360-40BA-848D-C53CE0BA4496}" dt="2023-01-25T17:03:15.746" v="8706" actId="33524"/>
          <ac:spMkLst>
            <pc:docMk/>
            <pc:sldMk cId="1676497411" sldId="298"/>
            <ac:spMk id="3" creationId="{4A02A5D1-8602-4511-AD26-2D40B3E55EFD}"/>
          </ac:spMkLst>
        </pc:spChg>
      </pc:sldChg>
      <pc:sldChg chg="modSp add mod ord">
        <pc:chgData name="Anderson, Edkesha J" userId="fe588585-132e-4cad-84c1-6a014695503a" providerId="ADAL" clId="{AAAB8A6A-8360-40BA-848D-C53CE0BA4496}" dt="2023-01-21T22:01:12.982" v="8576"/>
        <pc:sldMkLst>
          <pc:docMk/>
          <pc:sldMk cId="2089913151" sldId="299"/>
        </pc:sldMkLst>
        <pc:spChg chg="mod">
          <ac:chgData name="Anderson, Edkesha J" userId="fe588585-132e-4cad-84c1-6a014695503a" providerId="ADAL" clId="{AAAB8A6A-8360-40BA-848D-C53CE0BA4496}" dt="2023-01-21T22:00:51.645" v="8574" actId="20577"/>
          <ac:spMkLst>
            <pc:docMk/>
            <pc:sldMk cId="2089913151" sldId="299"/>
            <ac:spMk id="2" creationId="{F28428D2-0174-4335-AD97-F38E13174816}"/>
          </ac:spMkLst>
        </pc:spChg>
      </pc:sldChg>
    </pc:docChg>
  </pc:docChgLst>
  <pc:docChgLst>
    <pc:chgData name="Huang, Puping" userId="S::puping.x.huang@hud.gov::359f89da-e21e-474b-9255-5e665f423133" providerId="AD" clId="Web-{49D5724E-792B-4B04-9335-A6B1E2303A45}"/>
    <pc:docChg chg="modSld">
      <pc:chgData name="Huang, Puping" userId="S::puping.x.huang@hud.gov::359f89da-e21e-474b-9255-5e665f423133" providerId="AD" clId="Web-{49D5724E-792B-4B04-9335-A6B1E2303A45}" dt="2023-01-23T14:39:54.111" v="0"/>
      <pc:docMkLst>
        <pc:docMk/>
      </pc:docMkLst>
      <pc:sldChg chg="modSp">
        <pc:chgData name="Huang, Puping" userId="S::puping.x.huang@hud.gov::359f89da-e21e-474b-9255-5e665f423133" providerId="AD" clId="Web-{49D5724E-792B-4B04-9335-A6B1E2303A45}" dt="2023-01-23T14:39:54.111" v="0"/>
        <pc:sldMkLst>
          <pc:docMk/>
          <pc:sldMk cId="2018113517" sldId="288"/>
        </pc:sldMkLst>
        <pc:spChg chg="mod">
          <ac:chgData name="Huang, Puping" userId="S::puping.x.huang@hud.gov::359f89da-e21e-474b-9255-5e665f423133" providerId="AD" clId="Web-{49D5724E-792B-4B04-9335-A6B1E2303A45}" dt="2023-01-23T14:39:54.111" v="0"/>
          <ac:spMkLst>
            <pc:docMk/>
            <pc:sldMk cId="2018113517" sldId="288"/>
            <ac:spMk id="3" creationId="{4A02A5D1-8602-4511-AD26-2D40B3E55EF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C9F18E-081E-4D92-8262-1828E90F42AC}" type="datetimeFigureOut">
              <a:t>6/13/2023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0CF76B-CF4C-4B3A-9558-C27F93A2033B}" type="slidenum">
              <a:t>‹#›</a:t>
            </a:fld>
            <a:endParaRPr lang="en-US"/>
          </a:p>
        </p:txBody>
      </p:sp>
    </p:spTree>
    <p:extLst>
      <p:ext uri="{BB962C8B-B14F-4D97-AF65-F5344CB8AC3E}">
        <p14:creationId xmlns:p14="http://schemas.microsoft.com/office/powerpoint/2010/main" val="3151915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Definition for resilience is "</a:t>
            </a:r>
            <a:r>
              <a:rPr lang="en-US"/>
              <a:t>a community’s ability to minimize damage and recover quickly from extreme events and changing conditions, aka what is called “natural hazard risks” in the regs."</a:t>
            </a:r>
          </a:p>
          <a:p>
            <a:r>
              <a:rPr lang="en-US">
                <a:cs typeface="Calibri"/>
              </a:rPr>
              <a:t>HUD published a Final Rule amending 24 CFR Part 91 to require grantees to incorporate the consideration of resilience to natural hazards and broadband needs into the consolidated planning process.  The Rule, </a:t>
            </a:r>
            <a:r>
              <a:rPr lang="en-US"/>
              <a:t>issued in the Federal Register on December 16, 2016 (81 FR 90997), provided that the new requirements apply for a consolidated plan submitted on or after January 1, 2018.  24 CFR 91.210(a)(5) (Entitlements) Commencing with consolidated plans submitted on or after January 1, 2018, the jurisdiction must describe the vulnerability of housing occupied by low- and moderate-income households to increased natural hazard risks associated with climate change based on an analysis of data, findings, and methods identified by the jurisdiction in its consolidated plan.  The regulations do not mandate that actions be taken to address broadband needs or natural hazard mitigation.  HUD considers that a jurisdiction is in the best position to describe how to invest in HUD funds.  The analysis and consultation requirement may highlight needs that grantees can address to create economic opportunities, but HUD leaves it the grantees to consider any appropriate methods and to choose any appropriate actions.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230CF76B-CF4C-4B3A-9558-C27F93A2033B}" type="slidenum">
              <a:t>12</a:t>
            </a:fld>
            <a:endParaRPr lang="en-US"/>
          </a:p>
        </p:txBody>
      </p:sp>
    </p:spTree>
    <p:extLst>
      <p:ext uri="{BB962C8B-B14F-4D97-AF65-F5344CB8AC3E}">
        <p14:creationId xmlns:p14="http://schemas.microsoft.com/office/powerpoint/2010/main" val="1923473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con-plan, the grantee  should include the needs for resilience to natural hazard risks, taking care to anticipate how risks will increase due to changing environmental 2 conditions.  The following are the examples of risks for consideration: increasing temperatures and extreme heat, sea level rise and coastal storms, inland flooding, wildfire, drought, and erosion and landslides...</a:t>
            </a:r>
          </a:p>
        </p:txBody>
      </p:sp>
      <p:sp>
        <p:nvSpPr>
          <p:cNvPr id="4" name="Slide Number Placeholder 3"/>
          <p:cNvSpPr>
            <a:spLocks noGrp="1"/>
          </p:cNvSpPr>
          <p:nvPr>
            <p:ph type="sldNum" sz="quarter" idx="5"/>
          </p:nvPr>
        </p:nvSpPr>
        <p:spPr/>
        <p:txBody>
          <a:bodyPr/>
          <a:lstStyle/>
          <a:p>
            <a:fld id="{230CF76B-CF4C-4B3A-9558-C27F93A2033B}" type="slidenum">
              <a:t>13</a:t>
            </a:fld>
            <a:endParaRPr lang="en-US"/>
          </a:p>
        </p:txBody>
      </p:sp>
    </p:spTree>
    <p:extLst>
      <p:ext uri="{BB962C8B-B14F-4D97-AF65-F5344CB8AC3E}">
        <p14:creationId xmlns:p14="http://schemas.microsoft.com/office/powerpoint/2010/main" val="2424168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 May 2020, CPD published a notice (number 20-04cpdn).  The notice summarized the requirements and provided information regarding available resources to support the planning process.  </a:t>
            </a:r>
          </a:p>
          <a:p>
            <a:pPr marL="914400" lvl="1" indent="-685800">
              <a:lnSpc>
                <a:spcPct val="107000"/>
              </a:lnSpc>
              <a:spcAft>
                <a:spcPts val="800"/>
              </a:spcAft>
              <a:buFont typeface="Wingdings,Sans-Serif"/>
              <a:buChar char="Ø"/>
            </a:pPr>
            <a:r>
              <a:rPr lang="en-US"/>
              <a:t>Each grantee must evaluate increased vulnerability to natural hazard risks due to environmental conditions</a:t>
            </a:r>
            <a:endParaRPr lang="en-US">
              <a:cs typeface="Calibri"/>
            </a:endParaRPr>
          </a:p>
          <a:p>
            <a:pPr marL="914400" lvl="1" indent="-685800">
              <a:lnSpc>
                <a:spcPct val="107000"/>
              </a:lnSpc>
              <a:spcAft>
                <a:spcPts val="800"/>
              </a:spcAft>
              <a:buFont typeface="Wingdings,Sans-Serif"/>
              <a:buChar char="Ø"/>
            </a:pPr>
            <a:r>
              <a:rPr lang="en-US"/>
              <a:t>A grantee must identify agencies, groups, organizations, and others who participated in the planning process and describe its consultations in the consolidated plan in accordance with the requirements at §91.200 and §91.300</a:t>
            </a:r>
            <a:endParaRPr lang="en-US">
              <a:cs typeface="Calibri"/>
            </a:endParaRPr>
          </a:p>
          <a:p>
            <a:pPr marL="914400" lvl="1" indent="-685800">
              <a:lnSpc>
                <a:spcPct val="107000"/>
              </a:lnSpc>
              <a:spcAft>
                <a:spcPts val="800"/>
              </a:spcAft>
              <a:buFont typeface="Wingdings,Sans-Serif"/>
              <a:buChar char="Ø"/>
            </a:pPr>
            <a:r>
              <a:rPr lang="en-US"/>
              <a:t>Grantees should conduct evaluations using readily available data sources developed by Federal government agencies</a:t>
            </a:r>
            <a:endParaRPr lang="en-US">
              <a:cs typeface="Calibri"/>
            </a:endParaRPr>
          </a:p>
          <a:p>
            <a:pPr marL="1828800" lvl="3" indent="-685800">
              <a:lnSpc>
                <a:spcPct val="107000"/>
              </a:lnSpc>
              <a:spcAft>
                <a:spcPts val="800"/>
              </a:spcAft>
              <a:buFont typeface="Wingdings,Sans-Serif"/>
              <a:buChar char="§"/>
            </a:pPr>
            <a:r>
              <a:rPr lang="en-US"/>
              <a:t>Including State, Tribal, the Community Resilience Planning Guide for Buildings and Infrastructure Systems prepared by the National Institute of Standards and Technology (NIST), and local hazard mitigation plans that have been approved by the Federal Emergency Management Agency (FEMA)</a:t>
            </a:r>
            <a:endParaRPr lang="en-US">
              <a:cs typeface="Calibri"/>
            </a:endParaRPr>
          </a:p>
          <a:p>
            <a:pPr marL="914400" lvl="1" indent="-685800">
              <a:lnSpc>
                <a:spcPct val="107000"/>
              </a:lnSpc>
              <a:spcAft>
                <a:spcPts val="800"/>
              </a:spcAft>
              <a:buFont typeface="Wingdings,Sans-Serif"/>
              <a:buChar char="Ø"/>
            </a:pPr>
            <a:r>
              <a:rPr lang="en-US"/>
              <a:t>HUD would not require these new requirements to be incorporated into consolidated plan process until HUD makes the data available to all grantees</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230CF76B-CF4C-4B3A-9558-C27F93A2033B}" type="slidenum">
              <a:t>14</a:t>
            </a:fld>
            <a:endParaRPr lang="en-US"/>
          </a:p>
        </p:txBody>
      </p:sp>
    </p:spTree>
    <p:extLst>
      <p:ext uri="{BB962C8B-B14F-4D97-AF65-F5344CB8AC3E}">
        <p14:creationId xmlns:p14="http://schemas.microsoft.com/office/powerpoint/2010/main" val="3532709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285750">
              <a:lnSpc>
                <a:spcPct val="107000"/>
              </a:lnSpc>
              <a:spcAft>
                <a:spcPts val="800"/>
              </a:spcAft>
              <a:buFont typeface="Arial"/>
              <a:buChar char="•"/>
            </a:pPr>
            <a:r>
              <a:rPr lang="en-US"/>
              <a:t>In December 2019, the Market Analysis section of the Consolidated Plan template was updated to include section MA-65 Hazard Mitigation</a:t>
            </a:r>
          </a:p>
          <a:p>
            <a:pPr indent="-285750">
              <a:lnSpc>
                <a:spcPct val="107000"/>
              </a:lnSpc>
              <a:spcAft>
                <a:spcPts val="800"/>
              </a:spcAft>
              <a:buFont typeface="Arial"/>
              <a:buChar char="•"/>
            </a:pPr>
            <a:r>
              <a:rPr lang="en-US"/>
              <a:t>The MA-65 “Hazard Mitigation” section asks grantees to analyze and describe any low- and moderate- income communities at risk from natural hazards, including those that are expected to increase due to climate change</a:t>
            </a:r>
            <a:endParaRPr lang="en-US">
              <a:cs typeface="Calibri"/>
            </a:endParaRPr>
          </a:p>
        </p:txBody>
      </p:sp>
      <p:sp>
        <p:nvSpPr>
          <p:cNvPr id="4" name="Slide Number Placeholder 3"/>
          <p:cNvSpPr>
            <a:spLocks noGrp="1"/>
          </p:cNvSpPr>
          <p:nvPr>
            <p:ph type="sldNum" sz="quarter" idx="5"/>
          </p:nvPr>
        </p:nvSpPr>
        <p:spPr/>
        <p:txBody>
          <a:bodyPr/>
          <a:lstStyle/>
          <a:p>
            <a:fld id="{230CF76B-CF4C-4B3A-9558-C27F93A2033B}" type="slidenum">
              <a:t>15</a:t>
            </a:fld>
            <a:endParaRPr lang="en-US"/>
          </a:p>
        </p:txBody>
      </p:sp>
    </p:spTree>
    <p:extLst>
      <p:ext uri="{BB962C8B-B14F-4D97-AF65-F5344CB8AC3E}">
        <p14:creationId xmlns:p14="http://schemas.microsoft.com/office/powerpoint/2010/main" val="341578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24 CFR 91.210(a)(5) requires that consolidated plans submitted on after January 1, 2018, the jurisdiction must describe the broadband needs identified by the jurisdiction in its consolidated plan. </a:t>
            </a:r>
          </a:p>
        </p:txBody>
      </p:sp>
      <p:sp>
        <p:nvSpPr>
          <p:cNvPr id="4" name="Slide Number Placeholder 3"/>
          <p:cNvSpPr>
            <a:spLocks noGrp="1"/>
          </p:cNvSpPr>
          <p:nvPr>
            <p:ph type="sldNum" sz="quarter" idx="5"/>
          </p:nvPr>
        </p:nvSpPr>
        <p:spPr/>
        <p:txBody>
          <a:bodyPr/>
          <a:lstStyle/>
          <a:p>
            <a:fld id="{230CF76B-CF4C-4B3A-9558-C27F93A2033B}" type="slidenum">
              <a:t>16</a:t>
            </a:fld>
            <a:endParaRPr lang="en-US"/>
          </a:p>
        </p:txBody>
      </p:sp>
    </p:spTree>
    <p:extLst>
      <p:ext uri="{BB962C8B-B14F-4D97-AF65-F5344CB8AC3E}">
        <p14:creationId xmlns:p14="http://schemas.microsoft.com/office/powerpoint/2010/main" val="1211862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sources for evaluate the broadband needs include Federal Communication Commission Form 477 (FCC-477).  FCC-477 is </a:t>
            </a:r>
            <a:r>
              <a:rPr lang="en-US"/>
              <a:t>a semi-annual reporting mechanism designed to determine the extent of local competition and deployment of broadband services, and provides detailed information of each census block serviced.  The Form-477 can be found at the </a:t>
            </a:r>
            <a:r>
              <a:rPr lang="en-US" err="1"/>
              <a:t>url</a:t>
            </a:r>
            <a:r>
              <a:rPr lang="en-US"/>
              <a:t> listed in the slide.</a:t>
            </a:r>
            <a:endParaRPr lang="en-US">
              <a:cs typeface="Calibri"/>
            </a:endParaRPr>
          </a:p>
        </p:txBody>
      </p:sp>
      <p:sp>
        <p:nvSpPr>
          <p:cNvPr id="4" name="Slide Number Placeholder 3"/>
          <p:cNvSpPr>
            <a:spLocks noGrp="1"/>
          </p:cNvSpPr>
          <p:nvPr>
            <p:ph type="sldNum" sz="quarter" idx="5"/>
          </p:nvPr>
        </p:nvSpPr>
        <p:spPr/>
        <p:txBody>
          <a:bodyPr/>
          <a:lstStyle/>
          <a:p>
            <a:fld id="{230CF76B-CF4C-4B3A-9558-C27F93A2033B}" type="slidenum">
              <a:t>17</a:t>
            </a:fld>
            <a:endParaRPr lang="en-US"/>
          </a:p>
        </p:txBody>
      </p:sp>
    </p:spTree>
    <p:extLst>
      <p:ext uri="{BB962C8B-B14F-4D97-AF65-F5344CB8AC3E}">
        <p14:creationId xmlns:p14="http://schemas.microsoft.com/office/powerpoint/2010/main" val="4158338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90000"/>
              </a:lnSpc>
              <a:spcBef>
                <a:spcPts val="500"/>
              </a:spcBef>
            </a:pPr>
            <a:r>
              <a:rPr lang="en-US">
                <a:cs typeface="Calibri"/>
              </a:rPr>
              <a:t>Grantees shall analyze the broadband needs of housing occupied </a:t>
            </a:r>
            <a:r>
              <a:rPr lang="en-US"/>
              <a:t>by low/mod </a:t>
            </a:r>
            <a:r>
              <a:rPr lang="en-US">
                <a:cs typeface="Calibri"/>
              </a:rPr>
              <a:t>households for the low/mod income neighborhoods.  The broadband needs may include: </a:t>
            </a:r>
            <a:r>
              <a:rPr lang="en-US"/>
              <a:t>the need for broadband wiring and for connection to broadband service in the household units, and the need for increased competition by having more than one Internet service provider serve the jurisdiction.</a:t>
            </a:r>
            <a:endParaRPr lang="en-US">
              <a:cs typeface="Calibri"/>
            </a:endParaRPr>
          </a:p>
        </p:txBody>
      </p:sp>
      <p:sp>
        <p:nvSpPr>
          <p:cNvPr id="4" name="Slide Number Placeholder 3"/>
          <p:cNvSpPr>
            <a:spLocks noGrp="1"/>
          </p:cNvSpPr>
          <p:nvPr>
            <p:ph type="sldNum" sz="quarter" idx="5"/>
          </p:nvPr>
        </p:nvSpPr>
        <p:spPr/>
        <p:txBody>
          <a:bodyPr/>
          <a:lstStyle/>
          <a:p>
            <a:fld id="{230CF76B-CF4C-4B3A-9558-C27F93A2033B}" type="slidenum">
              <a:t>18</a:t>
            </a:fld>
            <a:endParaRPr lang="en-US"/>
          </a:p>
        </p:txBody>
      </p:sp>
    </p:spTree>
    <p:extLst>
      <p:ext uri="{BB962C8B-B14F-4D97-AF65-F5344CB8AC3E}">
        <p14:creationId xmlns:p14="http://schemas.microsoft.com/office/powerpoint/2010/main" val="3200884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 December 2019, IDIS added a new screen MA-60 for grantees to enter the broadband needs of housing.  </a:t>
            </a:r>
          </a:p>
        </p:txBody>
      </p:sp>
      <p:sp>
        <p:nvSpPr>
          <p:cNvPr id="4" name="Slide Number Placeholder 3"/>
          <p:cNvSpPr>
            <a:spLocks noGrp="1"/>
          </p:cNvSpPr>
          <p:nvPr>
            <p:ph type="sldNum" sz="quarter" idx="5"/>
          </p:nvPr>
        </p:nvSpPr>
        <p:spPr/>
        <p:txBody>
          <a:bodyPr/>
          <a:lstStyle/>
          <a:p>
            <a:fld id="{230CF76B-CF4C-4B3A-9558-C27F93A2033B}" type="slidenum">
              <a:t>19</a:t>
            </a:fld>
            <a:endParaRPr lang="en-US"/>
          </a:p>
        </p:txBody>
      </p:sp>
    </p:spTree>
    <p:extLst>
      <p:ext uri="{BB962C8B-B14F-4D97-AF65-F5344CB8AC3E}">
        <p14:creationId xmlns:p14="http://schemas.microsoft.com/office/powerpoint/2010/main" val="1649368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 listed available resources for the resilience and broadband requirements.  If you have any question, you can contact your field office and field offices may direct their questions to HQ to James Hoemann.  </a:t>
            </a:r>
          </a:p>
        </p:txBody>
      </p:sp>
      <p:sp>
        <p:nvSpPr>
          <p:cNvPr id="4" name="Slide Number Placeholder 3"/>
          <p:cNvSpPr>
            <a:spLocks noGrp="1"/>
          </p:cNvSpPr>
          <p:nvPr>
            <p:ph type="sldNum" sz="quarter" idx="5"/>
          </p:nvPr>
        </p:nvSpPr>
        <p:spPr/>
        <p:txBody>
          <a:bodyPr/>
          <a:lstStyle/>
          <a:p>
            <a:fld id="{230CF76B-CF4C-4B3A-9558-C27F93A2033B}" type="slidenum">
              <a:t>20</a:t>
            </a:fld>
            <a:endParaRPr lang="en-US"/>
          </a:p>
        </p:txBody>
      </p:sp>
    </p:spTree>
    <p:extLst>
      <p:ext uri="{BB962C8B-B14F-4D97-AF65-F5344CB8AC3E}">
        <p14:creationId xmlns:p14="http://schemas.microsoft.com/office/powerpoint/2010/main" val="2905940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D612B-E66C-484A-8FE7-CA264E5F35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4BA4E-E19F-4D7F-A547-4603D0FD32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F36276-A4E0-4D42-A8FB-DD3EF1320A99}"/>
              </a:ext>
            </a:extLst>
          </p:cNvPr>
          <p:cNvSpPr>
            <a:spLocks noGrp="1"/>
          </p:cNvSpPr>
          <p:nvPr>
            <p:ph type="dt" sz="half" idx="10"/>
          </p:nvPr>
        </p:nvSpPr>
        <p:spPr/>
        <p:txBody>
          <a:bodyPr/>
          <a:lstStyle/>
          <a:p>
            <a:fld id="{4AA0238F-14B5-47B2-A12A-8DCE11FFDCD5}" type="datetimeFigureOut">
              <a:rPr lang="en-US" smtClean="0"/>
              <a:t>6/13/2023</a:t>
            </a:fld>
            <a:endParaRPr lang="en-US"/>
          </a:p>
        </p:txBody>
      </p:sp>
      <p:sp>
        <p:nvSpPr>
          <p:cNvPr id="5" name="Footer Placeholder 4">
            <a:extLst>
              <a:ext uri="{FF2B5EF4-FFF2-40B4-BE49-F238E27FC236}">
                <a16:creationId xmlns:a16="http://schemas.microsoft.com/office/drawing/2014/main" id="{11D4366F-D537-4AFA-99CF-A4521B672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ECE89-B444-4AD2-A513-3F4D5153592B}"/>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251919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4CE1F-8761-4F99-A9C4-7D91BC7E13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58AB41-1B49-4D43-BF3A-6AC15AEE8F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EA9EE2-EFB0-4544-AAB3-7626C80749D3}"/>
              </a:ext>
            </a:extLst>
          </p:cNvPr>
          <p:cNvSpPr>
            <a:spLocks noGrp="1"/>
          </p:cNvSpPr>
          <p:nvPr>
            <p:ph type="dt" sz="half" idx="10"/>
          </p:nvPr>
        </p:nvSpPr>
        <p:spPr/>
        <p:txBody>
          <a:bodyPr/>
          <a:lstStyle/>
          <a:p>
            <a:fld id="{4AA0238F-14B5-47B2-A12A-8DCE11FFDCD5}" type="datetimeFigureOut">
              <a:rPr lang="en-US" smtClean="0"/>
              <a:t>6/13/2023</a:t>
            </a:fld>
            <a:endParaRPr lang="en-US"/>
          </a:p>
        </p:txBody>
      </p:sp>
      <p:sp>
        <p:nvSpPr>
          <p:cNvPr id="5" name="Footer Placeholder 4">
            <a:extLst>
              <a:ext uri="{FF2B5EF4-FFF2-40B4-BE49-F238E27FC236}">
                <a16:creationId xmlns:a16="http://schemas.microsoft.com/office/drawing/2014/main" id="{AD3ACD85-263D-41C1-B760-ABC1C7A73D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DC5FCC-449C-4B86-9957-9E8F1EA02DD1}"/>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3154650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9DA055-6B4F-407A-A67D-6F433CC628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19386A-AB90-4626-A95C-F2FCC80741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E060D-10D2-459B-8B25-D6099815C671}"/>
              </a:ext>
            </a:extLst>
          </p:cNvPr>
          <p:cNvSpPr>
            <a:spLocks noGrp="1"/>
          </p:cNvSpPr>
          <p:nvPr>
            <p:ph type="dt" sz="half" idx="10"/>
          </p:nvPr>
        </p:nvSpPr>
        <p:spPr/>
        <p:txBody>
          <a:bodyPr/>
          <a:lstStyle/>
          <a:p>
            <a:fld id="{4AA0238F-14B5-47B2-A12A-8DCE11FFDCD5}" type="datetimeFigureOut">
              <a:rPr lang="en-US" smtClean="0"/>
              <a:t>6/13/2023</a:t>
            </a:fld>
            <a:endParaRPr lang="en-US"/>
          </a:p>
        </p:txBody>
      </p:sp>
      <p:sp>
        <p:nvSpPr>
          <p:cNvPr id="5" name="Footer Placeholder 4">
            <a:extLst>
              <a:ext uri="{FF2B5EF4-FFF2-40B4-BE49-F238E27FC236}">
                <a16:creationId xmlns:a16="http://schemas.microsoft.com/office/drawing/2014/main" id="{268FE1A7-8401-4926-8F9A-153945E50E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E818A-EAD5-4E63-B9D6-488695A63CCC}"/>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42596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2930D-8B5A-449D-B869-B99103FC04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8FB80E-5830-4AF6-99D9-B2E960EE8C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24A402-31DB-4AD5-88A6-6F5A80137F84}"/>
              </a:ext>
            </a:extLst>
          </p:cNvPr>
          <p:cNvSpPr>
            <a:spLocks noGrp="1"/>
          </p:cNvSpPr>
          <p:nvPr>
            <p:ph type="dt" sz="half" idx="10"/>
          </p:nvPr>
        </p:nvSpPr>
        <p:spPr/>
        <p:txBody>
          <a:bodyPr/>
          <a:lstStyle/>
          <a:p>
            <a:fld id="{4AA0238F-14B5-47B2-A12A-8DCE11FFDCD5}" type="datetimeFigureOut">
              <a:rPr lang="en-US" smtClean="0"/>
              <a:t>6/13/2023</a:t>
            </a:fld>
            <a:endParaRPr lang="en-US"/>
          </a:p>
        </p:txBody>
      </p:sp>
      <p:sp>
        <p:nvSpPr>
          <p:cNvPr id="5" name="Footer Placeholder 4">
            <a:extLst>
              <a:ext uri="{FF2B5EF4-FFF2-40B4-BE49-F238E27FC236}">
                <a16:creationId xmlns:a16="http://schemas.microsoft.com/office/drawing/2014/main" id="{06DB872E-EA09-4B30-AE6B-F201525992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2F546-7600-42A7-B4DC-6549892A8F2E}"/>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2565213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77FB1-B899-4D6D-9C9F-962C2C3EC3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55B30C-C1A8-4A4C-9457-4E13AD4C79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29E128-62DF-473F-817D-09BE074585A5}"/>
              </a:ext>
            </a:extLst>
          </p:cNvPr>
          <p:cNvSpPr>
            <a:spLocks noGrp="1"/>
          </p:cNvSpPr>
          <p:nvPr>
            <p:ph type="dt" sz="half" idx="10"/>
          </p:nvPr>
        </p:nvSpPr>
        <p:spPr/>
        <p:txBody>
          <a:bodyPr/>
          <a:lstStyle/>
          <a:p>
            <a:fld id="{4AA0238F-14B5-47B2-A12A-8DCE11FFDCD5}" type="datetimeFigureOut">
              <a:rPr lang="en-US" smtClean="0"/>
              <a:t>6/13/2023</a:t>
            </a:fld>
            <a:endParaRPr lang="en-US"/>
          </a:p>
        </p:txBody>
      </p:sp>
      <p:sp>
        <p:nvSpPr>
          <p:cNvPr id="5" name="Footer Placeholder 4">
            <a:extLst>
              <a:ext uri="{FF2B5EF4-FFF2-40B4-BE49-F238E27FC236}">
                <a16:creationId xmlns:a16="http://schemas.microsoft.com/office/drawing/2014/main" id="{4040C21B-789C-4AB5-B0B1-41E0E154BF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41694D-82C5-4C7D-9181-CAD162B962D6}"/>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2927481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3F65B-3A9A-4837-8354-4C3E05FA94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6BF457-6699-4420-8520-C30AF7A560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6656A9-7891-4151-AE68-2C838ABB5D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334520-3D8D-4AB7-AB72-AA9DB65051AA}"/>
              </a:ext>
            </a:extLst>
          </p:cNvPr>
          <p:cNvSpPr>
            <a:spLocks noGrp="1"/>
          </p:cNvSpPr>
          <p:nvPr>
            <p:ph type="dt" sz="half" idx="10"/>
          </p:nvPr>
        </p:nvSpPr>
        <p:spPr/>
        <p:txBody>
          <a:bodyPr/>
          <a:lstStyle/>
          <a:p>
            <a:fld id="{4AA0238F-14B5-47B2-A12A-8DCE11FFDCD5}" type="datetimeFigureOut">
              <a:rPr lang="en-US" smtClean="0"/>
              <a:t>6/13/2023</a:t>
            </a:fld>
            <a:endParaRPr lang="en-US"/>
          </a:p>
        </p:txBody>
      </p:sp>
      <p:sp>
        <p:nvSpPr>
          <p:cNvPr id="6" name="Footer Placeholder 5">
            <a:extLst>
              <a:ext uri="{FF2B5EF4-FFF2-40B4-BE49-F238E27FC236}">
                <a16:creationId xmlns:a16="http://schemas.microsoft.com/office/drawing/2014/main" id="{CA53446B-29E8-42CE-B750-768CAA0E38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7B89F1-E1DD-45ED-A5C4-6631ECEEA902}"/>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4250880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FD72F-CA1D-47EB-A476-2672E86F3F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C90631-0A73-44AE-B3AE-3850B5053C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0A83FF-4780-4A7A-9234-F181C7E2BF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FA14EF-660D-4804-B053-D50FE5441A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1F0239-B225-4825-B190-39B2B5E521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74879A-786A-4C82-A11B-D667C35B58D4}"/>
              </a:ext>
            </a:extLst>
          </p:cNvPr>
          <p:cNvSpPr>
            <a:spLocks noGrp="1"/>
          </p:cNvSpPr>
          <p:nvPr>
            <p:ph type="dt" sz="half" idx="10"/>
          </p:nvPr>
        </p:nvSpPr>
        <p:spPr/>
        <p:txBody>
          <a:bodyPr/>
          <a:lstStyle/>
          <a:p>
            <a:fld id="{4AA0238F-14B5-47B2-A12A-8DCE11FFDCD5}" type="datetimeFigureOut">
              <a:rPr lang="en-US" smtClean="0"/>
              <a:t>6/13/2023</a:t>
            </a:fld>
            <a:endParaRPr lang="en-US"/>
          </a:p>
        </p:txBody>
      </p:sp>
      <p:sp>
        <p:nvSpPr>
          <p:cNvPr id="8" name="Footer Placeholder 7">
            <a:extLst>
              <a:ext uri="{FF2B5EF4-FFF2-40B4-BE49-F238E27FC236}">
                <a16:creationId xmlns:a16="http://schemas.microsoft.com/office/drawing/2014/main" id="{77D31B80-094D-4B20-AABC-F1548A1613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BB8878-2C6E-4A69-8A95-564C436F7016}"/>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13753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35976-3706-430B-BE5E-8AEFDC0690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8AE71F-D17A-441E-B3E8-99691253B803}"/>
              </a:ext>
            </a:extLst>
          </p:cNvPr>
          <p:cNvSpPr>
            <a:spLocks noGrp="1"/>
          </p:cNvSpPr>
          <p:nvPr>
            <p:ph type="dt" sz="half" idx="10"/>
          </p:nvPr>
        </p:nvSpPr>
        <p:spPr/>
        <p:txBody>
          <a:bodyPr/>
          <a:lstStyle/>
          <a:p>
            <a:fld id="{4AA0238F-14B5-47B2-A12A-8DCE11FFDCD5}" type="datetimeFigureOut">
              <a:rPr lang="en-US" smtClean="0"/>
              <a:t>6/13/2023</a:t>
            </a:fld>
            <a:endParaRPr lang="en-US"/>
          </a:p>
        </p:txBody>
      </p:sp>
      <p:sp>
        <p:nvSpPr>
          <p:cNvPr id="4" name="Footer Placeholder 3">
            <a:extLst>
              <a:ext uri="{FF2B5EF4-FFF2-40B4-BE49-F238E27FC236}">
                <a16:creationId xmlns:a16="http://schemas.microsoft.com/office/drawing/2014/main" id="{825D0E3D-D7F3-45CB-BC0A-F10A08E6D6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CB2AF9-1B01-4F8E-8D91-D8F290B2B7BB}"/>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4213650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C1A85C-7675-4210-A7D5-AE5EAEDD53CF}"/>
              </a:ext>
            </a:extLst>
          </p:cNvPr>
          <p:cNvSpPr>
            <a:spLocks noGrp="1"/>
          </p:cNvSpPr>
          <p:nvPr>
            <p:ph type="dt" sz="half" idx="10"/>
          </p:nvPr>
        </p:nvSpPr>
        <p:spPr/>
        <p:txBody>
          <a:bodyPr/>
          <a:lstStyle/>
          <a:p>
            <a:fld id="{4AA0238F-14B5-47B2-A12A-8DCE11FFDCD5}" type="datetimeFigureOut">
              <a:rPr lang="en-US" smtClean="0"/>
              <a:t>6/13/2023</a:t>
            </a:fld>
            <a:endParaRPr lang="en-US"/>
          </a:p>
        </p:txBody>
      </p:sp>
      <p:sp>
        <p:nvSpPr>
          <p:cNvPr id="3" name="Footer Placeholder 2">
            <a:extLst>
              <a:ext uri="{FF2B5EF4-FFF2-40B4-BE49-F238E27FC236}">
                <a16:creationId xmlns:a16="http://schemas.microsoft.com/office/drawing/2014/main" id="{CC24DC2C-D2B2-4A1B-A272-B38787E936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1D0E2B-DCBB-4432-AC5E-EA7D17BBCD10}"/>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141388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11E81-C622-4F3D-BE76-F67FA6013C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BA3E4A-D5B6-4218-9E21-939F2C9680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702A93-BB92-4E51-9100-E353401F76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FD7DBC-8CBF-4A4E-ACBD-59F85475A6CD}"/>
              </a:ext>
            </a:extLst>
          </p:cNvPr>
          <p:cNvSpPr>
            <a:spLocks noGrp="1"/>
          </p:cNvSpPr>
          <p:nvPr>
            <p:ph type="dt" sz="half" idx="10"/>
          </p:nvPr>
        </p:nvSpPr>
        <p:spPr/>
        <p:txBody>
          <a:bodyPr/>
          <a:lstStyle/>
          <a:p>
            <a:fld id="{4AA0238F-14B5-47B2-A12A-8DCE11FFDCD5}" type="datetimeFigureOut">
              <a:rPr lang="en-US" smtClean="0"/>
              <a:t>6/13/2023</a:t>
            </a:fld>
            <a:endParaRPr lang="en-US"/>
          </a:p>
        </p:txBody>
      </p:sp>
      <p:sp>
        <p:nvSpPr>
          <p:cNvPr id="6" name="Footer Placeholder 5">
            <a:extLst>
              <a:ext uri="{FF2B5EF4-FFF2-40B4-BE49-F238E27FC236}">
                <a16:creationId xmlns:a16="http://schemas.microsoft.com/office/drawing/2014/main" id="{2F556148-9B53-41F9-928C-7495BC5B3A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30AFCE-5BFF-4260-9142-EBE470530768}"/>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133864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FD292-65C5-4785-A1FC-A3A1748449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DC3D54-003B-4DAB-BAD8-886760ED3A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699142-7919-44EC-BEC6-A911324F7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8246FC-E1C2-4A0F-BB4A-28A8528B7426}"/>
              </a:ext>
            </a:extLst>
          </p:cNvPr>
          <p:cNvSpPr>
            <a:spLocks noGrp="1"/>
          </p:cNvSpPr>
          <p:nvPr>
            <p:ph type="dt" sz="half" idx="10"/>
          </p:nvPr>
        </p:nvSpPr>
        <p:spPr/>
        <p:txBody>
          <a:bodyPr/>
          <a:lstStyle/>
          <a:p>
            <a:fld id="{4AA0238F-14B5-47B2-A12A-8DCE11FFDCD5}" type="datetimeFigureOut">
              <a:rPr lang="en-US" smtClean="0"/>
              <a:t>6/13/2023</a:t>
            </a:fld>
            <a:endParaRPr lang="en-US"/>
          </a:p>
        </p:txBody>
      </p:sp>
      <p:sp>
        <p:nvSpPr>
          <p:cNvPr id="6" name="Footer Placeholder 5">
            <a:extLst>
              <a:ext uri="{FF2B5EF4-FFF2-40B4-BE49-F238E27FC236}">
                <a16:creationId xmlns:a16="http://schemas.microsoft.com/office/drawing/2014/main" id="{D78B3156-50C4-4D29-9EF7-1626DE1C91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974DE9-6FB8-4FE1-BAFA-E3999B44EF61}"/>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4283873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D1034E-7A8B-4076-9A56-8F62BFBD58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D64AEF-1368-47F2-9008-E7B7D92ACA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151325-38C7-4783-B2D8-B1FB985754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0238F-14B5-47B2-A12A-8DCE11FFDCD5}" type="datetimeFigureOut">
              <a:rPr lang="en-US" smtClean="0"/>
              <a:t>6/13/2023</a:t>
            </a:fld>
            <a:endParaRPr lang="en-US"/>
          </a:p>
        </p:txBody>
      </p:sp>
      <p:sp>
        <p:nvSpPr>
          <p:cNvPr id="5" name="Footer Placeholder 4">
            <a:extLst>
              <a:ext uri="{FF2B5EF4-FFF2-40B4-BE49-F238E27FC236}">
                <a16:creationId xmlns:a16="http://schemas.microsoft.com/office/drawing/2014/main" id="{81AA2F51-0E35-4374-8197-D7DBA968B9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DF8B13-6E33-43F9-A64D-45A14DBDEE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64253-6949-4C43-96AB-7206FD313DD3}" type="slidenum">
              <a:rPr lang="en-US" smtClean="0"/>
              <a:t>‹#›</a:t>
            </a:fld>
            <a:endParaRPr lang="en-US"/>
          </a:p>
        </p:txBody>
      </p:sp>
    </p:spTree>
    <p:extLst>
      <p:ext uri="{BB962C8B-B14F-4D97-AF65-F5344CB8AC3E}">
        <p14:creationId xmlns:p14="http://schemas.microsoft.com/office/powerpoint/2010/main" val="1413987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hud.gov/sites/dfiles/OCHCO/documents/20-04cpdn.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www.fcc.gov/general/broadband-deployment-data-fcc-form-477"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fema.gov/emergency-managers/risk-management/hazard-mitigation-planning" TargetMode="External"/><Relationship Id="rId5" Type="http://schemas.openxmlformats.org/officeDocument/2006/relationships/hyperlink" Target="https://www.nist.gov/resilience" TargetMode="External"/><Relationship Id="rId4" Type="http://schemas.openxmlformats.org/officeDocument/2006/relationships/hyperlink" Target="https://www.hud.gov/sites/dfiles/OCHCO/documents/20-04cpdn.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hudexchange.info/trainings/courses/vawa-right-to-report-from-home-for-cdbg-recipients-webinar/478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hud.gov/vawa"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ctrTitle"/>
          </p:nvPr>
        </p:nvSpPr>
        <p:spPr>
          <a:xfrm>
            <a:off x="1231037" y="1805944"/>
            <a:ext cx="9144000" cy="2387600"/>
          </a:xfrm>
        </p:spPr>
        <p:txBody>
          <a:bodyPr>
            <a:normAutofit fontScale="90000"/>
          </a:bodyPr>
          <a:lstStyle/>
          <a:p>
            <a:br>
              <a:rPr lang="en-US" dirty="0">
                <a:solidFill>
                  <a:schemeClr val="bg1"/>
                </a:solidFill>
                <a:latin typeface="Gill Sans MT" panose="020B0502020104020203" pitchFamily="34" charset="0"/>
              </a:rPr>
            </a:br>
            <a:r>
              <a:rPr lang="en-US" dirty="0">
                <a:solidFill>
                  <a:schemeClr val="bg1"/>
                </a:solidFill>
                <a:latin typeface="Gill Sans MT" panose="020B0502020104020203" pitchFamily="34" charset="0"/>
              </a:rPr>
              <a:t>What’s New on the Planning Horizon?</a:t>
            </a:r>
          </a:p>
        </p:txBody>
      </p:sp>
      <p:sp>
        <p:nvSpPr>
          <p:cNvPr id="3" name="Subtitle 2">
            <a:extLst>
              <a:ext uri="{FF2B5EF4-FFF2-40B4-BE49-F238E27FC236}">
                <a16:creationId xmlns:a16="http://schemas.microsoft.com/office/drawing/2014/main" id="{4A02A5D1-8602-4511-AD26-2D40B3E55EFD}"/>
              </a:ext>
            </a:extLst>
          </p:cNvPr>
          <p:cNvSpPr>
            <a:spLocks noGrp="1"/>
          </p:cNvSpPr>
          <p:nvPr>
            <p:ph type="subTitle" idx="1"/>
          </p:nvPr>
        </p:nvSpPr>
        <p:spPr>
          <a:xfrm>
            <a:off x="1328692" y="4193544"/>
            <a:ext cx="9144000" cy="1655762"/>
          </a:xfrm>
        </p:spPr>
        <p:txBody>
          <a:bodyPr>
            <a:normAutofit/>
          </a:bodyPr>
          <a:lstStyle/>
          <a:p>
            <a:r>
              <a:rPr lang="en-US" sz="4000" dirty="0">
                <a:solidFill>
                  <a:schemeClr val="bg1"/>
                </a:solidFill>
                <a:latin typeface="Gill Sans Nova" panose="020B0602020104020203" pitchFamily="34" charset="0"/>
              </a:rPr>
              <a:t>June 2023</a:t>
            </a:r>
          </a:p>
        </p:txBody>
      </p:sp>
    </p:spTree>
    <p:extLst>
      <p:ext uri="{BB962C8B-B14F-4D97-AF65-F5344CB8AC3E}">
        <p14:creationId xmlns:p14="http://schemas.microsoft.com/office/powerpoint/2010/main" val="2920521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465337" y="365125"/>
            <a:ext cx="11395229" cy="1325563"/>
          </a:xfrm>
        </p:spPr>
        <p:txBody>
          <a:bodyPr/>
          <a:lstStyle/>
          <a:p>
            <a:r>
              <a:rPr lang="en-US">
                <a:solidFill>
                  <a:schemeClr val="bg1"/>
                </a:solidFill>
                <a:latin typeface="Gill Sans MT" panose="020B0502020104020203" pitchFamily="34" charset="0"/>
              </a:rPr>
              <a:t>Resources</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577516" y="1825625"/>
            <a:ext cx="10776284" cy="4667250"/>
          </a:xfrm>
        </p:spPr>
        <p:txBody>
          <a:bodyPr>
            <a:normAutofit/>
          </a:bodyPr>
          <a:lstStyle/>
          <a:p>
            <a:r>
              <a:rPr lang="en-US" sz="4000">
                <a:solidFill>
                  <a:schemeClr val="bg1"/>
                </a:solidFill>
                <a:latin typeface="Gill Sans Nova" panose="020B0602020104020203" pitchFamily="34" charset="0"/>
              </a:rPr>
              <a:t>Websites</a:t>
            </a:r>
          </a:p>
          <a:p>
            <a:r>
              <a:rPr lang="en-US" sz="4000">
                <a:solidFill>
                  <a:schemeClr val="bg1"/>
                </a:solidFill>
                <a:latin typeface="Gill Sans Nova" panose="020B0602020104020203" pitchFamily="34" charset="0"/>
              </a:rPr>
              <a:t>TA materials are being developed and will be hosted on HUD Exchange</a:t>
            </a:r>
          </a:p>
          <a:p>
            <a:pPr lvl="1"/>
            <a:endParaRPr lang="en-US" sz="3600">
              <a:solidFill>
                <a:schemeClr val="bg1"/>
              </a:solidFill>
              <a:latin typeface="Gill Sans Nova" panose="020B0602020104020203" pitchFamily="34" charset="0"/>
            </a:endParaRPr>
          </a:p>
          <a:p>
            <a:r>
              <a:rPr lang="en-US" sz="4000">
                <a:solidFill>
                  <a:schemeClr val="bg1"/>
                </a:solidFill>
                <a:latin typeface="Gill Sans Nova" panose="020B0602020104020203" pitchFamily="34" charset="0"/>
              </a:rPr>
              <a:t>Point of Contact</a:t>
            </a:r>
          </a:p>
          <a:p>
            <a:pPr lvl="1"/>
            <a:r>
              <a:rPr lang="en-US" sz="3600">
                <a:solidFill>
                  <a:schemeClr val="bg1"/>
                </a:solidFill>
                <a:latin typeface="Gill Sans Nova" panose="020B0602020104020203" pitchFamily="34" charset="0"/>
              </a:rPr>
              <a:t>CPDBABA@hud.gov</a:t>
            </a:r>
          </a:p>
        </p:txBody>
      </p:sp>
    </p:spTree>
    <p:extLst>
      <p:ext uri="{BB962C8B-B14F-4D97-AF65-F5344CB8AC3E}">
        <p14:creationId xmlns:p14="http://schemas.microsoft.com/office/powerpoint/2010/main" val="2163653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ctrTitle"/>
          </p:nvPr>
        </p:nvSpPr>
        <p:spPr/>
        <p:txBody>
          <a:bodyPr/>
          <a:lstStyle/>
          <a:p>
            <a:r>
              <a:rPr lang="en-US">
                <a:solidFill>
                  <a:schemeClr val="bg1"/>
                </a:solidFill>
                <a:latin typeface="Gill Sans MT"/>
              </a:rPr>
              <a:t>Resilience &amp; Broadband</a:t>
            </a:r>
            <a:endParaRPr lang="en-US">
              <a:solidFill>
                <a:schemeClr val="bg1"/>
              </a:solidFill>
              <a:latin typeface="Gill Sans MT" panose="020B0502020104020203" pitchFamily="34" charset="0"/>
            </a:endParaRPr>
          </a:p>
        </p:txBody>
      </p:sp>
    </p:spTree>
    <p:extLst>
      <p:ext uri="{BB962C8B-B14F-4D97-AF65-F5344CB8AC3E}">
        <p14:creationId xmlns:p14="http://schemas.microsoft.com/office/powerpoint/2010/main" val="1059289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2201760" y="289624"/>
            <a:ext cx="7788479" cy="1325563"/>
          </a:xfrm>
        </p:spPr>
        <p:txBody>
          <a:bodyPr/>
          <a:lstStyle/>
          <a:p>
            <a:pPr algn="ctr"/>
            <a:r>
              <a:rPr lang="en-US">
                <a:solidFill>
                  <a:schemeClr val="bg1"/>
                </a:solidFill>
                <a:latin typeface="Gill Sans MT" panose="020B0502020104020203" pitchFamily="34" charset="0"/>
              </a:rPr>
              <a:t>Resilience</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38199" y="1456509"/>
            <a:ext cx="10515600" cy="4351338"/>
          </a:xfrm>
        </p:spPr>
        <p:txBody>
          <a:bodyPr>
            <a:normAutofit fontScale="70000" lnSpcReduction="20000"/>
          </a:bodyPr>
          <a:lstStyle/>
          <a:p>
            <a:r>
              <a:rPr lang="en-US" sz="4100">
                <a:solidFill>
                  <a:schemeClr val="bg1"/>
                </a:solidFill>
                <a:latin typeface="Gill Sans MT" panose="020B0502020104020203" pitchFamily="34" charset="0"/>
              </a:rPr>
              <a:t>Definition: </a:t>
            </a:r>
            <a:r>
              <a:rPr lang="en-US" sz="41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a community’s ability to minimize damage and recover quickly from extreme events and changing conditions, aka what is called “natural hazard risks” in the regs.</a:t>
            </a:r>
          </a:p>
          <a:p>
            <a:endParaRPr lang="en-US" sz="41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1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24 CFR 91.210(a)(5) (Entitlements) Commencing with consolidated plans submitted on or after January 1, 2018, the jurisdiction must describe the vulnerability of housing occupied by low- and moderate-income households to increased natural hazard risks associated with climate change based on an analysis of data, findings, and methods identified by the jurisdiction in its consolidated plan.</a:t>
            </a:r>
          </a:p>
          <a:p>
            <a:endParaRPr lang="en-US" sz="5400">
              <a:solidFill>
                <a:schemeClr val="bg1"/>
              </a:solidFill>
              <a:latin typeface="Gill Sans Nova" panose="020B0602020104020203" pitchFamily="34" charset="0"/>
            </a:endParaRPr>
          </a:p>
          <a:p>
            <a:endParaRPr lang="en-US" sz="36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endParaRPr>
          </a:p>
          <a:p>
            <a:endParaRPr lang="en-US" sz="4000">
              <a:solidFill>
                <a:schemeClr val="bg1"/>
              </a:solidFill>
              <a:latin typeface="Gill Sans Nova" panose="020B0602020104020203" pitchFamily="34" charset="0"/>
            </a:endParaRP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3365133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2201760" y="289624"/>
            <a:ext cx="7788479" cy="1325563"/>
          </a:xfrm>
        </p:spPr>
        <p:txBody>
          <a:bodyPr/>
          <a:lstStyle/>
          <a:p>
            <a:pPr algn="ctr"/>
            <a:r>
              <a:rPr lang="en-US">
                <a:solidFill>
                  <a:schemeClr val="bg1"/>
                </a:solidFill>
                <a:latin typeface="Gill Sans MT" panose="020B0502020104020203" pitchFamily="34" charset="0"/>
              </a:rPr>
              <a:t>Risks for Consideration</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38199" y="1456509"/>
            <a:ext cx="10515600" cy="4351338"/>
          </a:xfrm>
        </p:spPr>
        <p:txBody>
          <a:bodyPr>
            <a:normAutofit/>
          </a:bodyPr>
          <a:lstStyle/>
          <a:p>
            <a:pPr marL="0" marR="0">
              <a:lnSpc>
                <a:spcPct val="107000"/>
              </a:lnSpc>
              <a:spcBef>
                <a:spcPts val="0"/>
              </a:spcBef>
              <a:spcAft>
                <a:spcPts val="800"/>
              </a:spcAft>
            </a:pPr>
            <a:r>
              <a:rPr lang="en-US" sz="32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Risks that grantees need to show they are mitigating and considering include:</a:t>
            </a:r>
          </a:p>
          <a:p>
            <a:pPr lvl="1">
              <a:lnSpc>
                <a:spcPct val="107000"/>
              </a:lnSpc>
              <a:spcBef>
                <a:spcPts val="0"/>
              </a:spcBef>
              <a:buFont typeface="Wingdings" panose="05000000000000000000" pitchFamily="2" charset="2"/>
              <a:buChar char="Ø"/>
            </a:pPr>
            <a:r>
              <a:rPr lang="en-US" sz="28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increasing temperatures and extreme heat </a:t>
            </a:r>
          </a:p>
          <a:p>
            <a:pPr lvl="1">
              <a:lnSpc>
                <a:spcPct val="107000"/>
              </a:lnSpc>
              <a:spcBef>
                <a:spcPts val="0"/>
              </a:spcBef>
              <a:buFont typeface="Wingdings" panose="05000000000000000000" pitchFamily="2" charset="2"/>
              <a:buChar char="Ø"/>
            </a:pPr>
            <a:r>
              <a:rPr lang="en-US" sz="28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sea level rise and coastal storms </a:t>
            </a:r>
          </a:p>
          <a:p>
            <a:pPr lvl="1">
              <a:lnSpc>
                <a:spcPct val="107000"/>
              </a:lnSpc>
              <a:spcBef>
                <a:spcPts val="0"/>
              </a:spcBef>
              <a:buFont typeface="Wingdings" panose="05000000000000000000" pitchFamily="2" charset="2"/>
              <a:buChar char="Ø"/>
            </a:pPr>
            <a:r>
              <a:rPr lang="en-US" sz="28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inland flooding </a:t>
            </a:r>
          </a:p>
          <a:p>
            <a:pPr lvl="1">
              <a:lnSpc>
                <a:spcPct val="107000"/>
              </a:lnSpc>
              <a:spcBef>
                <a:spcPts val="0"/>
              </a:spcBef>
              <a:buFont typeface="Wingdings" panose="05000000000000000000" pitchFamily="2" charset="2"/>
              <a:buChar char="Ø"/>
            </a:pPr>
            <a:r>
              <a:rPr lang="en-US" sz="28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wildfire </a:t>
            </a:r>
          </a:p>
          <a:p>
            <a:pPr lvl="1">
              <a:lnSpc>
                <a:spcPct val="107000"/>
              </a:lnSpc>
              <a:spcBef>
                <a:spcPts val="0"/>
              </a:spcBef>
              <a:spcAft>
                <a:spcPts val="800"/>
              </a:spcAft>
              <a:buFont typeface="Wingdings" panose="05000000000000000000" pitchFamily="2" charset="2"/>
              <a:buChar char="Ø"/>
            </a:pPr>
            <a:r>
              <a:rPr lang="en-US" sz="28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drought, </a:t>
            </a:r>
          </a:p>
          <a:p>
            <a:pPr lvl="1">
              <a:lnSpc>
                <a:spcPct val="107000"/>
              </a:lnSpc>
              <a:spcBef>
                <a:spcPts val="0"/>
              </a:spcBef>
              <a:spcAft>
                <a:spcPts val="800"/>
              </a:spcAft>
              <a:buFont typeface="Wingdings" panose="05000000000000000000" pitchFamily="2" charset="2"/>
              <a:buChar char="Ø"/>
            </a:pPr>
            <a:r>
              <a:rPr lang="en-US" sz="28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and erosion and landslides..</a:t>
            </a:r>
          </a:p>
          <a:p>
            <a:endParaRPr lang="en-US" sz="4000">
              <a:solidFill>
                <a:schemeClr val="bg1"/>
              </a:solidFill>
              <a:latin typeface="Gill Sans Nova" panose="020B0602020104020203" pitchFamily="34" charset="0"/>
            </a:endParaRP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3401002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1249960" y="289624"/>
            <a:ext cx="9638950" cy="1325563"/>
          </a:xfrm>
        </p:spPr>
        <p:txBody>
          <a:bodyPr>
            <a:normAutofit/>
          </a:bodyPr>
          <a:lstStyle/>
          <a:p>
            <a:pPr algn="ctr"/>
            <a:r>
              <a:rPr lang="en-US" sz="3400" b="1">
                <a:solidFill>
                  <a:schemeClr val="bg1"/>
                </a:solidFill>
                <a:latin typeface="Gill Sans MT" panose="020B0502020104020203" pitchFamily="34" charset="0"/>
                <a:ea typeface="Calibri" panose="020F0502020204030204" pitchFamily="34" charset="0"/>
                <a:cs typeface="Times New Roman" panose="02020603050405020304" pitchFamily="18" charset="0"/>
              </a:rPr>
              <a:t>I</a:t>
            </a:r>
            <a:r>
              <a:rPr lang="en-US" sz="3400" b="1">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ncorporating </a:t>
            </a:r>
            <a:r>
              <a:rPr lang="en-US" sz="3400" b="1">
                <a:solidFill>
                  <a:schemeClr val="bg1"/>
                </a:solidFill>
                <a:latin typeface="Gill Sans MT" panose="020B0502020104020203" pitchFamily="34" charset="0"/>
                <a:ea typeface="Calibri" panose="020F0502020204030204" pitchFamily="34" charset="0"/>
                <a:cs typeface="Times New Roman" panose="02020603050405020304" pitchFamily="18" charset="0"/>
              </a:rPr>
              <a:t>R</a:t>
            </a:r>
            <a:r>
              <a:rPr lang="en-US" sz="3400" b="1">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esilience into Con Plan </a:t>
            </a:r>
            <a:endParaRPr lang="en-US" sz="3400">
              <a:solidFill>
                <a:schemeClr val="bg1"/>
              </a:solidFill>
              <a:latin typeface="Gill Sans MT" panose="020B0502020104020203" pitchFamily="34" charset="0"/>
            </a:endParaRP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11305" y="1304108"/>
            <a:ext cx="10515600" cy="4977848"/>
          </a:xfrm>
          <a:solidFill>
            <a:schemeClr val="accent1">
              <a:lumMod val="60000"/>
              <a:lumOff val="40000"/>
            </a:schemeClr>
          </a:solidFill>
          <a:ln>
            <a:solidFill>
              <a:srgbClr val="0070C0"/>
            </a:solidFill>
          </a:ln>
        </p:spPr>
        <p:txBody>
          <a:bodyPr vert="horz" lIns="91440" tIns="45720" rIns="91440" bIns="45720" rtlCol="0" anchor="t">
            <a:normAutofit fontScale="40000" lnSpcReduction="20000"/>
          </a:bodyPr>
          <a:lstStyle/>
          <a:p>
            <a:pPr marL="0">
              <a:lnSpc>
                <a:spcPct val="107000"/>
              </a:lnSpc>
              <a:spcBef>
                <a:spcPts val="0"/>
              </a:spcBef>
              <a:spcAft>
                <a:spcPts val="800"/>
              </a:spcAft>
            </a:pPr>
            <a:r>
              <a:rPr lang="en-US" sz="5900" dirty="0">
                <a:solidFill>
                  <a:schemeClr val="bg1"/>
                </a:solidFill>
                <a:effectLst/>
                <a:latin typeface="Gill Sans MT"/>
                <a:ea typeface="Calibri" panose="020F0502020204030204" pitchFamily="34" charset="0"/>
                <a:cs typeface="Times New Roman"/>
              </a:rPr>
              <a:t>CPD Notice</a:t>
            </a:r>
            <a:r>
              <a:rPr lang="en-US" sz="5900" dirty="0">
                <a:effectLst/>
                <a:latin typeface="Gill Sans MT"/>
                <a:ea typeface="Calibri" panose="020F0502020204030204" pitchFamily="34" charset="0"/>
                <a:cs typeface="Times New Roman"/>
              </a:rPr>
              <a:t> </a:t>
            </a:r>
            <a:r>
              <a:rPr lang="en-US" sz="5900" b="1" u="sng" dirty="0">
                <a:latin typeface="Gill Sans MT"/>
                <a:ea typeface="Calibri" panose="020F0502020204030204" pitchFamily="34" charset="0"/>
                <a:cs typeface="Times New Roman"/>
                <a:hlinkClick r:id="rId4">
                  <a:extLst>
                    <a:ext uri="{A12FA001-AC4F-418D-AE19-62706E023703}">
                      <ahyp:hlinkClr xmlns:ahyp="http://schemas.microsoft.com/office/drawing/2018/hyperlinkcolor" val="tx"/>
                    </a:ext>
                  </a:extLst>
                </a:hlinkClick>
              </a:rPr>
              <a:t>20-04cpdn.pdf (hud.gov)</a:t>
            </a:r>
            <a:r>
              <a:rPr lang="en-US" sz="5900" b="1" dirty="0">
                <a:latin typeface="Gill Sans MT"/>
                <a:ea typeface="Calibri" panose="020F0502020204030204" pitchFamily="34" charset="0"/>
                <a:cs typeface="Times New Roman"/>
              </a:rPr>
              <a:t> </a:t>
            </a:r>
            <a:endParaRPr lang="en-US" sz="5900" b="1" dirty="0">
              <a:effectLst/>
              <a:latin typeface="Gill Sans MT" panose="020B0502020104020203" pitchFamily="34" charset="0"/>
              <a:ea typeface="Calibri" panose="020F0502020204030204" pitchFamily="34" charset="0"/>
              <a:cs typeface="Times New Roman" panose="02020603050405020304" pitchFamily="18" charset="0"/>
            </a:endParaRPr>
          </a:p>
          <a:p>
            <a:pPr marL="914400" lvl="1" indent="-685800">
              <a:lnSpc>
                <a:spcPct val="107000"/>
              </a:lnSpc>
              <a:spcBef>
                <a:spcPts val="0"/>
              </a:spcBef>
              <a:spcAft>
                <a:spcPts val="800"/>
              </a:spcAft>
              <a:buFont typeface="Wingdings" panose="05000000000000000000" pitchFamily="2" charset="2"/>
              <a:buChar char="Ø"/>
            </a:pPr>
            <a:r>
              <a:rPr lang="en-US" sz="4700" dirty="0">
                <a:solidFill>
                  <a:schemeClr val="bg1"/>
                </a:solidFill>
                <a:effectLst/>
                <a:latin typeface="Gill Sans MT"/>
                <a:ea typeface="Calibri" panose="020F0502020204030204" pitchFamily="34" charset="0"/>
                <a:cs typeface="Times New Roman"/>
              </a:rPr>
              <a:t>Each grantee must evaluate increased vulnerability to natural hazard risks due to environmental conditions</a:t>
            </a:r>
          </a:p>
          <a:p>
            <a:pPr marL="914400" lvl="1" indent="-685800">
              <a:lnSpc>
                <a:spcPct val="107000"/>
              </a:lnSpc>
              <a:spcBef>
                <a:spcPts val="0"/>
              </a:spcBef>
              <a:spcAft>
                <a:spcPts val="800"/>
              </a:spcAft>
              <a:buFont typeface="Wingdings" panose="05000000000000000000" pitchFamily="2" charset="2"/>
              <a:buChar char="Ø"/>
            </a:pPr>
            <a:r>
              <a:rPr lang="en-US" sz="4700" dirty="0">
                <a:solidFill>
                  <a:schemeClr val="bg1"/>
                </a:solidFill>
                <a:effectLst/>
                <a:latin typeface="Gill Sans MT"/>
                <a:ea typeface="Calibri" panose="020F0502020204030204" pitchFamily="34" charset="0"/>
                <a:cs typeface="Times New Roman"/>
              </a:rPr>
              <a:t>A grantee must identify agencies, groups, organizations, and others who participated in the planning process and describe its consultations in the consolidated plan in accordance with the requirements at §91.200 and §91.300</a:t>
            </a:r>
          </a:p>
          <a:p>
            <a:pPr marL="914400" lvl="1" indent="-685800">
              <a:lnSpc>
                <a:spcPct val="107000"/>
              </a:lnSpc>
              <a:spcBef>
                <a:spcPts val="0"/>
              </a:spcBef>
              <a:spcAft>
                <a:spcPts val="800"/>
              </a:spcAft>
              <a:buFont typeface="Wingdings,Sans-Serif" panose="05000000000000000000" pitchFamily="2" charset="2"/>
              <a:buChar char="Ø"/>
            </a:pPr>
            <a:r>
              <a:rPr lang="en-US" sz="4700">
                <a:solidFill>
                  <a:schemeClr val="bg1"/>
                </a:solidFill>
                <a:latin typeface="Gill Sans MT"/>
                <a:ea typeface="+mn-lt"/>
                <a:cs typeface="Times New Roman"/>
              </a:rPr>
              <a:t>Grantees should conduct evaluations using readily available data sources developed by Federal government agencies</a:t>
            </a:r>
            <a:endParaRPr lang="en-US" sz="4700">
              <a:solidFill>
                <a:schemeClr val="bg1"/>
              </a:solidFill>
              <a:ea typeface="+mn-lt"/>
              <a:cs typeface="+mn-lt"/>
            </a:endParaRPr>
          </a:p>
          <a:p>
            <a:pPr marL="1828800" lvl="3" indent="-685800">
              <a:lnSpc>
                <a:spcPct val="107000"/>
              </a:lnSpc>
              <a:spcBef>
                <a:spcPts val="0"/>
              </a:spcBef>
              <a:spcAft>
                <a:spcPts val="800"/>
              </a:spcAft>
              <a:buFont typeface="Wingdings,Sans-Serif" panose="05000000000000000000" pitchFamily="2" charset="2"/>
              <a:buChar char="§"/>
            </a:pPr>
            <a:r>
              <a:rPr lang="en-US" sz="4700">
                <a:solidFill>
                  <a:schemeClr val="bg1"/>
                </a:solidFill>
                <a:latin typeface="Gill Sans MT"/>
                <a:cs typeface="Times New Roman"/>
              </a:rPr>
              <a:t>Including State, Tribal, the Community Resilience Planning Guide for Buildings and Infrastructure Systems prepared by the National Institute of Standards and Technology (NIST), and local hazard mitigation plans that have been approved by the Federal Emergency Management Agency (FEMA)</a:t>
            </a:r>
            <a:endParaRPr lang="en-US">
              <a:solidFill>
                <a:schemeClr val="bg1"/>
              </a:solidFill>
            </a:endParaRPr>
          </a:p>
          <a:p>
            <a:pPr marL="914400" lvl="1" indent="-685800">
              <a:lnSpc>
                <a:spcPct val="107000"/>
              </a:lnSpc>
              <a:spcBef>
                <a:spcPts val="0"/>
              </a:spcBef>
              <a:spcAft>
                <a:spcPts val="800"/>
              </a:spcAft>
              <a:buFont typeface="Wingdings" panose="05000000000000000000" pitchFamily="2" charset="2"/>
              <a:buChar char="Ø"/>
            </a:pPr>
            <a:r>
              <a:rPr lang="en-US" sz="4700">
                <a:solidFill>
                  <a:schemeClr val="bg1"/>
                </a:solidFill>
                <a:latin typeface="Gill Sans MT"/>
                <a:ea typeface="Calibri" panose="020F0502020204030204" pitchFamily="34" charset="0"/>
                <a:cs typeface="Calibri"/>
              </a:rPr>
              <a:t>HUD would not require these new requirements to be incorporated into consolidated plan process until HUD makes the data available to all grantees</a:t>
            </a:r>
            <a:endParaRPr lang="en-US" sz="4700">
              <a:solidFill>
                <a:schemeClr val="bg1"/>
              </a:solidFill>
              <a:latin typeface="Gill Sans MT"/>
              <a:ea typeface="Calibri" panose="020F0502020204030204" pitchFamily="34" charset="0"/>
              <a:cs typeface="Times New Roman"/>
            </a:endParaRPr>
          </a:p>
          <a:p>
            <a:pPr marL="914400" lvl="1" indent="-685800">
              <a:lnSpc>
                <a:spcPct val="107000"/>
              </a:lnSpc>
              <a:spcBef>
                <a:spcPts val="0"/>
              </a:spcBef>
              <a:spcAft>
                <a:spcPts val="800"/>
              </a:spcAft>
              <a:buFont typeface="Wingdings" panose="05000000000000000000" pitchFamily="2" charset="2"/>
              <a:buChar char="Ø"/>
            </a:pPr>
            <a:endParaRPr lang="en-US" sz="4700">
              <a:solidFill>
                <a:schemeClr val="bg1"/>
              </a:solidFill>
              <a:latin typeface="Gill Sans MT"/>
              <a:cs typeface="Times New Roman"/>
            </a:endParaRPr>
          </a:p>
          <a:p>
            <a:pPr marL="0" indent="0">
              <a:buNone/>
            </a:pPr>
            <a:endParaRPr lang="en-US" sz="3200" dirty="0">
              <a:solidFill>
                <a:srgbClr val="000000"/>
              </a:solidFill>
              <a:latin typeface="Calibri"/>
              <a:cs typeface="Calibri"/>
            </a:endParaRP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1904807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1249960" y="289625"/>
            <a:ext cx="9638950" cy="1086170"/>
          </a:xfrm>
        </p:spPr>
        <p:txBody>
          <a:bodyPr>
            <a:normAutofit/>
          </a:bodyPr>
          <a:lstStyle/>
          <a:p>
            <a:pPr algn="ctr"/>
            <a:r>
              <a:rPr lang="en-US" sz="3400" b="1">
                <a:solidFill>
                  <a:schemeClr val="bg1"/>
                </a:solidFill>
                <a:latin typeface="Gill Sans MT" panose="020B0502020104020203" pitchFamily="34" charset="0"/>
                <a:ea typeface="Calibri" panose="020F0502020204030204" pitchFamily="34" charset="0"/>
                <a:cs typeface="Times New Roman" panose="02020603050405020304" pitchFamily="18" charset="0"/>
              </a:rPr>
              <a:t>Enter R</a:t>
            </a:r>
            <a:r>
              <a:rPr lang="en-US" sz="3400" b="1">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esilience info into IDIS</a:t>
            </a:r>
            <a:endParaRPr lang="en-US" sz="3400">
              <a:solidFill>
                <a:schemeClr val="bg1"/>
              </a:solidFill>
              <a:latin typeface="Gill Sans MT" panose="020B0502020104020203" pitchFamily="34" charset="0"/>
            </a:endParaRP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38199" y="1456508"/>
            <a:ext cx="10515600" cy="4977848"/>
          </a:xfrm>
        </p:spPr>
        <p:txBody>
          <a:bodyPr>
            <a:normAutofit/>
          </a:bodyPr>
          <a:lstStyle/>
          <a:p>
            <a:pPr marL="0" marR="0">
              <a:lnSpc>
                <a:spcPct val="107000"/>
              </a:lnSpc>
              <a:spcBef>
                <a:spcPts val="0"/>
              </a:spcBef>
              <a:spcAft>
                <a:spcPts val="800"/>
              </a:spcAft>
            </a:pPr>
            <a:r>
              <a:rPr lang="en-US">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In December 2019, the Market Analysis section of the Consolidated Plan template was updated to include section MA-65 Hazard Mitigation</a:t>
            </a:r>
          </a:p>
          <a:p>
            <a:pPr marL="0">
              <a:lnSpc>
                <a:spcPct val="107000"/>
              </a:lnSpc>
              <a:spcBef>
                <a:spcPts val="0"/>
              </a:spcBef>
              <a:spcAft>
                <a:spcPts val="800"/>
              </a:spcAft>
            </a:pPr>
            <a:r>
              <a:rPr lang="en-US">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The MA-65 “Hazard Mitigation” section asks grantees to analyze and describe any low- and moderate- income communities at risk from natural hazards, including those that are expected to increase due to climate change</a:t>
            </a:r>
          </a:p>
          <a:p>
            <a:pPr marL="0">
              <a:lnSpc>
                <a:spcPct val="107000"/>
              </a:lnSpc>
              <a:spcBef>
                <a:spcPts val="0"/>
              </a:spcBef>
              <a:spcAft>
                <a:spcPts val="800"/>
              </a:spcAft>
            </a:pP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3200">
              <a:solidFill>
                <a:schemeClr val="bg1"/>
              </a:solidFill>
              <a:latin typeface="Gill Sans MT" panose="020B0502020104020203" pitchFamily="34" charset="0"/>
            </a:endParaRP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2677978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2201760" y="289624"/>
            <a:ext cx="7788479" cy="1325563"/>
          </a:xfrm>
        </p:spPr>
        <p:txBody>
          <a:bodyPr/>
          <a:lstStyle/>
          <a:p>
            <a:pPr algn="ctr"/>
            <a:r>
              <a:rPr lang="en-US">
                <a:solidFill>
                  <a:schemeClr val="bg1"/>
                </a:solidFill>
                <a:latin typeface="Gill Sans MT" panose="020B0502020104020203" pitchFamily="34" charset="0"/>
              </a:rPr>
              <a:t>Broadband </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38199" y="1456509"/>
            <a:ext cx="10515600" cy="4351338"/>
          </a:xfrm>
        </p:spPr>
        <p:txBody>
          <a:bodyPr>
            <a:normAutofit/>
          </a:bodyPr>
          <a:lstStyle/>
          <a:p>
            <a:pPr algn="l"/>
            <a:endParaRPr lang="en-US" sz="1800" b="0" i="0" u="none" strike="noStrike" baseline="0">
              <a:solidFill>
                <a:srgbClr val="000000"/>
              </a:solidFill>
              <a:latin typeface="Times New Roman" panose="02020603050405020304" pitchFamily="18" charset="0"/>
            </a:endParaRPr>
          </a:p>
          <a:p>
            <a:r>
              <a:rPr lang="en-US" sz="3200" b="0" i="0" u="none" strike="noStrike" baseline="0">
                <a:solidFill>
                  <a:schemeClr val="bg1"/>
                </a:solidFill>
                <a:latin typeface="Gill Sans MT" panose="020B0502020104020203" pitchFamily="34" charset="0"/>
              </a:rPr>
              <a:t>HUD published a Final Rule amending 24 CFR Part 91 to require grantees to incorporate the consideration of broadband needs into the consolidated planning process. </a:t>
            </a:r>
            <a:endParaRPr lang="en-US" sz="32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endParaRPr>
          </a:p>
          <a:p>
            <a:pPr algn="l"/>
            <a:r>
              <a:rPr lang="en-US" sz="32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24 CFR 91.210(a)(5) (Entitlements) Commencing with consolidated plans submitted on or after January 1, 2018, the jurisdiction must describe the </a:t>
            </a:r>
            <a:r>
              <a:rPr lang="en-US" sz="3200" b="0" i="0" u="none" strike="noStrike" baseline="0">
                <a:solidFill>
                  <a:schemeClr val="bg1"/>
                </a:solidFill>
                <a:latin typeface="Gill Sans MT" panose="020B0502020104020203" pitchFamily="34" charset="0"/>
              </a:rPr>
              <a:t>broadband needs </a:t>
            </a:r>
            <a:r>
              <a:rPr lang="en-US" sz="32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identified by the jurisdiction in its consolidated plan.</a:t>
            </a:r>
          </a:p>
          <a:p>
            <a:endParaRPr lang="en-US" sz="5400">
              <a:solidFill>
                <a:schemeClr val="bg1"/>
              </a:solidFill>
              <a:latin typeface="Gill Sans Nova" panose="020B0602020104020203" pitchFamily="34" charset="0"/>
            </a:endParaRPr>
          </a:p>
          <a:p>
            <a:endParaRPr lang="en-US" sz="36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endParaRPr>
          </a:p>
          <a:p>
            <a:endParaRPr lang="en-US" sz="4000">
              <a:solidFill>
                <a:schemeClr val="bg1"/>
              </a:solidFill>
              <a:latin typeface="Gill Sans Nova" panose="020B0602020104020203" pitchFamily="34" charset="0"/>
            </a:endParaRP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1614489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1359017" y="289624"/>
            <a:ext cx="9504725" cy="1325563"/>
          </a:xfrm>
        </p:spPr>
        <p:txBody>
          <a:bodyPr/>
          <a:lstStyle/>
          <a:p>
            <a:pPr algn="ctr"/>
            <a:r>
              <a:rPr lang="en-US">
                <a:solidFill>
                  <a:schemeClr val="bg1"/>
                </a:solidFill>
                <a:latin typeface="Gill Sans MT" panose="020B0502020104020203" pitchFamily="34" charset="0"/>
              </a:rPr>
              <a:t>Data Sources for Broadband Needs</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38199" y="1456509"/>
            <a:ext cx="10515600" cy="4351338"/>
          </a:xfrm>
        </p:spPr>
        <p:txBody>
          <a:bodyPr>
            <a:normAutofit lnSpcReduction="10000"/>
          </a:bodyPr>
          <a:lstStyle/>
          <a:p>
            <a:pPr algn="l"/>
            <a:endParaRPr lang="en-US" sz="1800" b="0" i="0" u="none" strike="noStrike" baseline="0">
              <a:solidFill>
                <a:srgbClr val="000000"/>
              </a:solidFill>
              <a:latin typeface="Times New Roman" panose="02020603050405020304" pitchFamily="18" charset="0"/>
            </a:endParaRPr>
          </a:p>
          <a:p>
            <a:r>
              <a:rPr lang="en-US" sz="3200" b="0" i="0" u="none" strike="noStrike" baseline="0">
                <a:solidFill>
                  <a:schemeClr val="bg1"/>
                </a:solidFill>
                <a:latin typeface="Gill Sans MT" panose="020B0502020104020203" pitchFamily="34" charset="0"/>
              </a:rPr>
              <a:t>Recommended (not required) data sources, such as Federal Communications Commission (FCC) Form 477.  </a:t>
            </a:r>
          </a:p>
          <a:p>
            <a:r>
              <a:rPr lang="en-US" sz="3200" b="0" i="0" u="none" strike="noStrike" baseline="0">
                <a:solidFill>
                  <a:schemeClr val="bg1"/>
                </a:solidFill>
                <a:latin typeface="Gill Sans MT" panose="020B0502020104020203" pitchFamily="34" charset="0"/>
              </a:rPr>
              <a:t>FCC Form 447 is a semi-annual reporting mechanism designed to determine the extent of local competition and deployment of broadband services, and provides detailed information of each census block serviced.  </a:t>
            </a:r>
          </a:p>
          <a:p>
            <a:r>
              <a:rPr lang="en-US" sz="3200" b="0" i="0" u="none" strike="noStrike" baseline="0">
                <a:solidFill>
                  <a:schemeClr val="bg1"/>
                </a:solidFill>
                <a:latin typeface="Gill Sans MT" panose="020B0502020104020203" pitchFamily="34" charset="0"/>
              </a:rPr>
              <a:t>URL for FCC Form 477: https://www.fcc.gov/general/broadband-deployment-data-fcc-form-477. </a:t>
            </a:r>
            <a:endParaRPr lang="en-US" sz="3200">
              <a:solidFill>
                <a:schemeClr val="bg1"/>
              </a:solidFill>
              <a:latin typeface="Gill Sans MT" panose="020B0502020104020203" pitchFamily="34" charset="0"/>
            </a:endParaRPr>
          </a:p>
          <a:p>
            <a:endParaRPr lang="en-US" sz="36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endParaRPr>
          </a:p>
          <a:p>
            <a:endParaRPr lang="en-US" sz="4000">
              <a:solidFill>
                <a:schemeClr val="bg1"/>
              </a:solidFill>
              <a:latin typeface="Gill Sans Nova" panose="020B0602020104020203" pitchFamily="34" charset="0"/>
            </a:endParaRP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1893244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1359017" y="289624"/>
            <a:ext cx="9504725" cy="1325563"/>
          </a:xfrm>
        </p:spPr>
        <p:txBody>
          <a:bodyPr/>
          <a:lstStyle/>
          <a:p>
            <a:pPr algn="ctr"/>
            <a:r>
              <a:rPr lang="en-US">
                <a:solidFill>
                  <a:schemeClr val="bg1"/>
                </a:solidFill>
                <a:latin typeface="Gill Sans MT" panose="020B0502020104020203" pitchFamily="34" charset="0"/>
              </a:rPr>
              <a:t>Analysis for Broadband Needs</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38199" y="1456509"/>
            <a:ext cx="10515600" cy="4351338"/>
          </a:xfrm>
        </p:spPr>
        <p:txBody>
          <a:bodyPr>
            <a:normAutofit/>
          </a:bodyPr>
          <a:lstStyle/>
          <a:p>
            <a:r>
              <a:rPr lang="en-US" b="0" i="0" u="none" strike="noStrike" baseline="0">
                <a:solidFill>
                  <a:schemeClr val="bg1"/>
                </a:solidFill>
                <a:latin typeface="Gill Sans MT" panose="020B0502020104020203" pitchFamily="34" charset="0"/>
              </a:rPr>
              <a:t>The broadband needs of housing occupied by low- and moderate-income households for its low- and moderate-income neighborhoods. </a:t>
            </a:r>
          </a:p>
          <a:p>
            <a:r>
              <a:rPr lang="en-US" b="0" i="0" u="none" strike="noStrike" baseline="0">
                <a:solidFill>
                  <a:schemeClr val="bg1"/>
                </a:solidFill>
                <a:latin typeface="Gill Sans MT" panose="020B0502020104020203" pitchFamily="34" charset="0"/>
              </a:rPr>
              <a:t>The Rule states that broadband needs include:</a:t>
            </a:r>
          </a:p>
          <a:p>
            <a:pPr lvl="1">
              <a:buFont typeface="Wingdings" panose="05000000000000000000" pitchFamily="2" charset="2"/>
              <a:buChar char="Ø"/>
            </a:pPr>
            <a:r>
              <a:rPr lang="en-US" sz="2800" b="0" i="0" u="none" strike="noStrike" baseline="0">
                <a:solidFill>
                  <a:schemeClr val="bg1"/>
                </a:solidFill>
                <a:latin typeface="Gill Sans MT" panose="020B0502020104020203" pitchFamily="34" charset="0"/>
              </a:rPr>
              <a:t>the need for broadband wiring and for connection to broadband service in the household units, and </a:t>
            </a:r>
          </a:p>
          <a:p>
            <a:pPr lvl="1">
              <a:buFont typeface="Wingdings" panose="05000000000000000000" pitchFamily="2" charset="2"/>
              <a:buChar char="Ø"/>
            </a:pPr>
            <a:r>
              <a:rPr lang="en-US" sz="2800" b="0" i="0" u="none" strike="noStrike" baseline="0">
                <a:solidFill>
                  <a:schemeClr val="bg1"/>
                </a:solidFill>
                <a:latin typeface="Gill Sans MT" panose="020B0502020104020203" pitchFamily="34" charset="0"/>
              </a:rPr>
              <a:t>the need for increased competition by having more than one Internet service provider serve the jurisdiction</a:t>
            </a:r>
            <a:endParaRPr lang="en-US" sz="2800" b="0" i="0" u="none" strike="noStrike" baseline="0">
              <a:latin typeface="Gill Sans MT" panose="020B0502020104020203" pitchFamily="34" charset="0"/>
            </a:endParaRPr>
          </a:p>
          <a:p>
            <a:pPr lvl="1"/>
            <a:endParaRPr lang="en-US" sz="1400" b="0" i="0" u="none" strike="noStrike" baseline="0">
              <a:latin typeface="Times New Roman" panose="02020603050405020304" pitchFamily="18" charset="0"/>
            </a:endParaRPr>
          </a:p>
          <a:p>
            <a:endParaRPr lang="en-US" sz="36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endParaRPr>
          </a:p>
          <a:p>
            <a:endParaRPr lang="en-US" sz="4000">
              <a:solidFill>
                <a:schemeClr val="bg1"/>
              </a:solidFill>
              <a:latin typeface="Gill Sans Nova" panose="020B0602020104020203" pitchFamily="34" charset="0"/>
            </a:endParaRP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1681670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1249960" y="289625"/>
            <a:ext cx="9638950" cy="1086170"/>
          </a:xfrm>
        </p:spPr>
        <p:txBody>
          <a:bodyPr>
            <a:normAutofit/>
          </a:bodyPr>
          <a:lstStyle/>
          <a:p>
            <a:pPr algn="ctr"/>
            <a:r>
              <a:rPr lang="en-US" sz="3400" b="1">
                <a:solidFill>
                  <a:schemeClr val="bg1"/>
                </a:solidFill>
                <a:latin typeface="Gill Sans MT" panose="020B0502020104020203" pitchFamily="34" charset="0"/>
                <a:ea typeface="Calibri" panose="020F0502020204030204" pitchFamily="34" charset="0"/>
                <a:cs typeface="Times New Roman" panose="02020603050405020304" pitchFamily="18" charset="0"/>
              </a:rPr>
              <a:t>Enter Broadband Needs </a:t>
            </a:r>
            <a:r>
              <a:rPr lang="en-US" sz="3400" b="1">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into IDIS</a:t>
            </a:r>
            <a:endParaRPr lang="en-US" sz="3400">
              <a:solidFill>
                <a:schemeClr val="bg1"/>
              </a:solidFill>
              <a:latin typeface="Gill Sans MT" panose="020B0502020104020203" pitchFamily="34" charset="0"/>
            </a:endParaRP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838199" y="1456508"/>
            <a:ext cx="10515600" cy="4977848"/>
          </a:xfrm>
        </p:spPr>
        <p:txBody>
          <a:bodyPr>
            <a:normAutofit/>
          </a:bodyPr>
          <a:lstStyle/>
          <a:p>
            <a:pPr marL="0" marR="0">
              <a:lnSpc>
                <a:spcPct val="107000"/>
              </a:lnSpc>
              <a:spcBef>
                <a:spcPts val="0"/>
              </a:spcBef>
              <a:spcAft>
                <a:spcPts val="800"/>
              </a:spcAft>
            </a:pPr>
            <a:r>
              <a:rPr lang="en-US">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In December 2019, the Market Analysis section of the Consolidated Plan template was updated to include MA-60 Broadband Needs of Housing </a:t>
            </a:r>
          </a:p>
          <a:p>
            <a:pPr marL="0" marR="0">
              <a:lnSpc>
                <a:spcPct val="107000"/>
              </a:lnSpc>
              <a:spcBef>
                <a:spcPts val="0"/>
              </a:spcBef>
              <a:spcAft>
                <a:spcPts val="800"/>
              </a:spcAft>
            </a:pPr>
            <a:r>
              <a:rPr lang="en-US">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The MA-60 “Broadband Needs of Housing” section asks grantees to evaluate the availability of broadband access</a:t>
            </a:r>
          </a:p>
          <a:p>
            <a:pPr marL="0">
              <a:lnSpc>
                <a:spcPct val="107000"/>
              </a:lnSpc>
              <a:spcBef>
                <a:spcPts val="0"/>
              </a:spcBef>
              <a:spcAft>
                <a:spcPts val="800"/>
              </a:spcAft>
            </a:pP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3200">
              <a:solidFill>
                <a:schemeClr val="bg1"/>
              </a:solidFill>
              <a:latin typeface="Gill Sans MT" panose="020B0502020104020203" pitchFamily="34" charset="0"/>
            </a:endParaRP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3171371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ctrTitle"/>
          </p:nvPr>
        </p:nvSpPr>
        <p:spPr>
          <a:xfrm>
            <a:off x="1524000" y="1797066"/>
            <a:ext cx="9144000" cy="2387600"/>
          </a:xfrm>
        </p:spPr>
        <p:txBody>
          <a:bodyPr/>
          <a:lstStyle/>
          <a:p>
            <a:r>
              <a:rPr lang="en-US">
                <a:solidFill>
                  <a:schemeClr val="bg1"/>
                </a:solidFill>
                <a:latin typeface="Gill Sans MT" panose="020B0502020104020203" pitchFamily="34" charset="0"/>
              </a:rPr>
              <a:t>Violence Against Women Act </a:t>
            </a:r>
            <a:br>
              <a:rPr lang="en-US">
                <a:solidFill>
                  <a:schemeClr val="bg1"/>
                </a:solidFill>
                <a:latin typeface="Gill Sans MT" panose="020B0502020104020203" pitchFamily="34" charset="0"/>
              </a:rPr>
            </a:br>
            <a:r>
              <a:rPr lang="en-US">
                <a:solidFill>
                  <a:schemeClr val="bg1"/>
                </a:solidFill>
                <a:latin typeface="Gill Sans MT" panose="020B0502020104020203" pitchFamily="34" charset="0"/>
              </a:rPr>
              <a:t>(VAWA)</a:t>
            </a:r>
          </a:p>
        </p:txBody>
      </p:sp>
    </p:spTree>
    <p:extLst>
      <p:ext uri="{BB962C8B-B14F-4D97-AF65-F5344CB8AC3E}">
        <p14:creationId xmlns:p14="http://schemas.microsoft.com/office/powerpoint/2010/main" val="4086963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465337" y="365125"/>
            <a:ext cx="11395229" cy="1325563"/>
          </a:xfrm>
        </p:spPr>
        <p:txBody>
          <a:bodyPr/>
          <a:lstStyle/>
          <a:p>
            <a:r>
              <a:rPr lang="en-US">
                <a:solidFill>
                  <a:schemeClr val="bg1"/>
                </a:solidFill>
                <a:latin typeface="Gill Sans MT"/>
              </a:rPr>
              <a:t>Available Resources</a:t>
            </a:r>
            <a:endParaRPr lang="en-US">
              <a:solidFill>
                <a:schemeClr val="bg1"/>
              </a:solidFill>
              <a:latin typeface="Gill Sans MT" panose="020B0502020104020203" pitchFamily="34" charset="0"/>
            </a:endParaRP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613374" y="1493931"/>
            <a:ext cx="10776284" cy="4416238"/>
          </a:xfrm>
          <a:solidFill>
            <a:schemeClr val="accent1">
              <a:lumMod val="60000"/>
              <a:lumOff val="40000"/>
            </a:schemeClr>
          </a:solidFill>
          <a:ln>
            <a:solidFill>
              <a:schemeClr val="bg1"/>
            </a:solidFill>
          </a:ln>
        </p:spPr>
        <p:txBody>
          <a:bodyPr vert="horz" lIns="91440" tIns="45720" rIns="91440" bIns="45720" rtlCol="0" anchor="t">
            <a:noAutofit/>
          </a:bodyPr>
          <a:lstStyle/>
          <a:p>
            <a:r>
              <a:rPr lang="en-US" sz="3000" dirty="0">
                <a:solidFill>
                  <a:schemeClr val="bg1"/>
                </a:solidFill>
                <a:latin typeface="Gill Sans MT"/>
                <a:ea typeface="+mn-lt"/>
                <a:cs typeface="+mn-lt"/>
              </a:rPr>
              <a:t>CPD Notice 20-04:  </a:t>
            </a:r>
            <a:endParaRPr lang="en-US" sz="3000">
              <a:solidFill>
                <a:schemeClr val="bg1"/>
              </a:solidFill>
              <a:latin typeface="Gill Sans MT"/>
              <a:ea typeface="+mn-lt"/>
              <a:cs typeface="+mn-lt"/>
            </a:endParaRPr>
          </a:p>
          <a:p>
            <a:pPr marL="457200" lvl="1" indent="0">
              <a:buNone/>
            </a:pPr>
            <a:r>
              <a:rPr lang="en-US" sz="2600" dirty="0">
                <a:solidFill>
                  <a:schemeClr val="bg1"/>
                </a:solidFill>
                <a:latin typeface="Gill Sans MT"/>
                <a:ea typeface="+mn-lt"/>
                <a:cs typeface="+mn-lt"/>
                <a:hlinkClick r:id="rId4">
                  <a:extLst>
                    <a:ext uri="{A12FA001-AC4F-418D-AE19-62706E023703}">
                      <ahyp:hlinkClr xmlns:ahyp="http://schemas.microsoft.com/office/drawing/2018/hyperlinkcolor" val="tx"/>
                    </a:ext>
                  </a:extLst>
                </a:hlinkClick>
              </a:rPr>
              <a:t>https://www.hud.gov/sites/dfiles/OCHCO/documents/20-04cpdn.pdf</a:t>
            </a:r>
            <a:endParaRPr lang="en-US" sz="2600" dirty="0">
              <a:solidFill>
                <a:schemeClr val="bg1"/>
              </a:solidFill>
              <a:latin typeface="Gill Sans MT"/>
              <a:ea typeface="+mn-lt"/>
              <a:cs typeface="+mn-lt"/>
            </a:endParaRPr>
          </a:p>
          <a:p>
            <a:r>
              <a:rPr lang="en-US" sz="3000" dirty="0">
                <a:solidFill>
                  <a:schemeClr val="bg1"/>
                </a:solidFill>
                <a:latin typeface="Gill Sans MT"/>
                <a:ea typeface="+mn-lt"/>
                <a:cs typeface="+mn-lt"/>
                <a:hlinkClick r:id="rId5">
                  <a:extLst>
                    <a:ext uri="{A12FA001-AC4F-418D-AE19-62706E023703}">
                      <ahyp:hlinkClr xmlns:ahyp="http://schemas.microsoft.com/office/drawing/2018/hyperlinkcolor" val="tx"/>
                    </a:ext>
                  </a:extLst>
                </a:hlinkClick>
              </a:rPr>
              <a:t>Resilience | NIST</a:t>
            </a:r>
            <a:endParaRPr lang="en-US" sz="3000" dirty="0">
              <a:solidFill>
                <a:schemeClr val="bg1"/>
              </a:solidFill>
              <a:latin typeface="Gill Sans MT"/>
              <a:cs typeface="Calibri"/>
            </a:endParaRPr>
          </a:p>
          <a:p>
            <a:r>
              <a:rPr lang="en-US" sz="3000" dirty="0">
                <a:solidFill>
                  <a:schemeClr val="bg1"/>
                </a:solidFill>
                <a:latin typeface="Gill Sans MT"/>
                <a:ea typeface="+mn-lt"/>
                <a:cs typeface="+mn-lt"/>
                <a:hlinkClick r:id="rId6">
                  <a:extLst>
                    <a:ext uri="{A12FA001-AC4F-418D-AE19-62706E023703}">
                      <ahyp:hlinkClr xmlns:ahyp="http://schemas.microsoft.com/office/drawing/2018/hyperlinkcolor" val="tx"/>
                    </a:ext>
                  </a:extLst>
                </a:hlinkClick>
              </a:rPr>
              <a:t>Hazard Mitigation Planning | FEMA.gov</a:t>
            </a:r>
            <a:endParaRPr lang="en-US" sz="3000" dirty="0">
              <a:solidFill>
                <a:schemeClr val="bg1"/>
              </a:solidFill>
              <a:latin typeface="Gill Sans MT"/>
              <a:ea typeface="+mn-lt"/>
              <a:cs typeface="+mn-lt"/>
            </a:endParaRPr>
          </a:p>
          <a:p>
            <a:r>
              <a:rPr lang="en-US" sz="3000" dirty="0">
                <a:solidFill>
                  <a:schemeClr val="bg1"/>
                </a:solidFill>
                <a:latin typeface="Gill Sans MT"/>
                <a:ea typeface="+mn-lt"/>
                <a:cs typeface="+mn-lt"/>
                <a:hlinkClick r:id="rId7">
                  <a:extLst>
                    <a:ext uri="{A12FA001-AC4F-418D-AE19-62706E023703}">
                      <ahyp:hlinkClr xmlns:ahyp="http://schemas.microsoft.com/office/drawing/2018/hyperlinkcolor" val="tx"/>
                    </a:ext>
                  </a:extLst>
                </a:hlinkClick>
              </a:rPr>
              <a:t>Fixed Broadband Deployment Data from FCC Form 477 | Federal Communications Commission</a:t>
            </a:r>
            <a:endParaRPr lang="en-US" sz="3000">
              <a:solidFill>
                <a:schemeClr val="bg1"/>
              </a:solidFill>
              <a:latin typeface="Gill Sans MT"/>
              <a:cs typeface="Calibri"/>
            </a:endParaRPr>
          </a:p>
          <a:p>
            <a:r>
              <a:rPr lang="en-US" sz="3000" dirty="0">
                <a:solidFill>
                  <a:schemeClr val="bg1"/>
                </a:solidFill>
                <a:latin typeface="Gill Sans MT"/>
                <a:cs typeface="Calibri"/>
              </a:rPr>
              <a:t>POC: </a:t>
            </a:r>
            <a:r>
              <a:rPr lang="en-US" sz="3000" dirty="0">
                <a:solidFill>
                  <a:schemeClr val="bg1"/>
                </a:solidFill>
                <a:latin typeface="Gill Sans MT"/>
                <a:ea typeface="+mn-lt"/>
                <a:cs typeface="+mn-lt"/>
              </a:rPr>
              <a:t>James </a:t>
            </a:r>
            <a:r>
              <a:rPr lang="en-US" sz="3000" dirty="0" err="1">
                <a:solidFill>
                  <a:schemeClr val="bg1"/>
                </a:solidFill>
                <a:latin typeface="Gill Sans MT"/>
                <a:ea typeface="+mn-lt"/>
                <a:cs typeface="+mn-lt"/>
              </a:rPr>
              <a:t>Höemann</a:t>
            </a:r>
            <a:r>
              <a:rPr lang="en-US" sz="3000" dirty="0">
                <a:solidFill>
                  <a:schemeClr val="bg1"/>
                </a:solidFill>
                <a:latin typeface="Gill Sans MT"/>
                <a:ea typeface="+mn-lt"/>
                <a:cs typeface="+mn-lt"/>
              </a:rPr>
              <a:t>, Director, Entitlement Communities Division, Office of Block Grant Assistance james.e.hoemann@hud.gov</a:t>
            </a:r>
            <a:endParaRPr lang="en-US" sz="3000" dirty="0">
              <a:solidFill>
                <a:schemeClr val="bg1"/>
              </a:solidFill>
              <a:latin typeface="Gill Sans MT"/>
              <a:cs typeface="Calibri"/>
            </a:endParaRPr>
          </a:p>
          <a:p>
            <a:endParaRPr lang="en-US">
              <a:solidFill>
                <a:srgbClr val="000000"/>
              </a:solidFill>
              <a:latin typeface="Calibri"/>
              <a:cs typeface="Calibri"/>
            </a:endParaRPr>
          </a:p>
          <a:p>
            <a:pPr lvl="1"/>
            <a:endParaRPr lang="en-US">
              <a:solidFill>
                <a:schemeClr val="bg1"/>
              </a:solidFill>
              <a:latin typeface="Gill Sans MT"/>
            </a:endParaRPr>
          </a:p>
          <a:p>
            <a:endParaRPr lang="en-US">
              <a:solidFill>
                <a:schemeClr val="bg1"/>
              </a:solidFill>
              <a:latin typeface="Gill Sans MT"/>
            </a:endParaRPr>
          </a:p>
        </p:txBody>
      </p:sp>
    </p:spTree>
    <p:extLst>
      <p:ext uri="{BB962C8B-B14F-4D97-AF65-F5344CB8AC3E}">
        <p14:creationId xmlns:p14="http://schemas.microsoft.com/office/powerpoint/2010/main" val="2018113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a:solidFill>
                  <a:schemeClr val="bg1"/>
                </a:solidFill>
                <a:latin typeface="Gill Sans MT" panose="020B0502020104020203" pitchFamily="34" charset="0"/>
              </a:rPr>
              <a:t>What’s New about VAWA?</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p:txBody>
          <a:bodyPr vert="horz" lIns="91440" tIns="45720" rIns="91440" bIns="45720" rtlCol="0" anchor="t">
            <a:normAutofit fontScale="92500"/>
          </a:bodyPr>
          <a:lstStyle/>
          <a:p>
            <a:r>
              <a:rPr lang="en-US" sz="4000">
                <a:solidFill>
                  <a:schemeClr val="bg1"/>
                </a:solidFill>
                <a:latin typeface="Gill Sans Nova"/>
              </a:rPr>
              <a:t>The 2022 reauthorization of VAWA  (P. L. 117-103) included a CDBG provision for the first time.</a:t>
            </a:r>
            <a:endParaRPr lang="en-US" sz="4000">
              <a:solidFill>
                <a:schemeClr val="bg1"/>
              </a:solidFill>
              <a:latin typeface="Gill Sans Nova" panose="020B0602020104020203" pitchFamily="34" charset="0"/>
            </a:endParaRPr>
          </a:p>
          <a:p>
            <a:r>
              <a:rPr lang="en-US" sz="4000">
                <a:solidFill>
                  <a:schemeClr val="bg1"/>
                </a:solidFill>
                <a:latin typeface="Gill Sans Nova"/>
              </a:rPr>
              <a:t>VAWA created the Right to Report Crime and Emergencies from One’s Home (34 U.S.C. § 12495)</a:t>
            </a:r>
          </a:p>
          <a:p>
            <a:r>
              <a:rPr lang="en-US" sz="4000">
                <a:solidFill>
                  <a:schemeClr val="bg1"/>
                </a:solidFill>
                <a:latin typeface="Gill Sans Nova"/>
              </a:rPr>
              <a:t>This statute also directed HUD to collect information from CDBG grantees and "subgrantees"</a:t>
            </a:r>
          </a:p>
        </p:txBody>
      </p:sp>
    </p:spTree>
    <p:extLst>
      <p:ext uri="{BB962C8B-B14F-4D97-AF65-F5344CB8AC3E}">
        <p14:creationId xmlns:p14="http://schemas.microsoft.com/office/powerpoint/2010/main" val="1053373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a:solidFill>
                  <a:schemeClr val="bg1"/>
                </a:solidFill>
                <a:latin typeface="Gill Sans MT" panose="020B0502020104020203" pitchFamily="34" charset="0"/>
              </a:rPr>
              <a:t>What Type of Information is Collected?</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p:txBody>
          <a:bodyPr vert="horz" lIns="91440" tIns="45720" rIns="91440" bIns="45720" rtlCol="0" anchor="t">
            <a:normAutofit/>
          </a:bodyPr>
          <a:lstStyle/>
          <a:p>
            <a:r>
              <a:rPr lang="en-US" sz="4000" dirty="0">
                <a:solidFill>
                  <a:schemeClr val="bg1"/>
                </a:solidFill>
                <a:latin typeface="Gill Sans Nova"/>
              </a:rPr>
              <a:t>The law requires HUD to collect:</a:t>
            </a:r>
          </a:p>
          <a:p>
            <a:pPr lvl="1"/>
            <a:r>
              <a:rPr lang="en-US" sz="3600" dirty="0">
                <a:solidFill>
                  <a:schemeClr val="bg1"/>
                </a:solidFill>
                <a:latin typeface="Gill Sans Nova"/>
              </a:rPr>
              <a:t>Grantee and Subgrantee laws or policies, that impose penalties on those reporting the crime and, </a:t>
            </a:r>
            <a:endParaRPr lang="en-US" sz="3600" dirty="0">
              <a:solidFill>
                <a:schemeClr val="bg1"/>
              </a:solidFill>
              <a:latin typeface="Gill Sans Nova" panose="020B0602020104020203" pitchFamily="34" charset="0"/>
            </a:endParaRPr>
          </a:p>
          <a:p>
            <a:pPr lvl="1"/>
            <a:r>
              <a:rPr lang="en-US" sz="3600" dirty="0">
                <a:solidFill>
                  <a:schemeClr val="bg1"/>
                </a:solidFill>
                <a:latin typeface="Gill Sans Nova"/>
              </a:rPr>
              <a:t>Grantee submission of a Right to Report compliance certification or 180 day steps to rectify local laws and policies  in compliance with VAWA</a:t>
            </a:r>
          </a:p>
        </p:txBody>
      </p:sp>
    </p:spTree>
    <p:extLst>
      <p:ext uri="{BB962C8B-B14F-4D97-AF65-F5344CB8AC3E}">
        <p14:creationId xmlns:p14="http://schemas.microsoft.com/office/powerpoint/2010/main" val="1230051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a:solidFill>
                  <a:schemeClr val="bg1"/>
                </a:solidFill>
                <a:latin typeface="Gill Sans MT" panose="020B0502020104020203" pitchFamily="34" charset="0"/>
              </a:rPr>
              <a:t>What Type of Information is Collected?</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577516" y="1825625"/>
            <a:ext cx="10776284" cy="4667250"/>
          </a:xfrm>
        </p:spPr>
        <p:txBody>
          <a:bodyPr>
            <a:normAutofit lnSpcReduction="10000"/>
          </a:bodyPr>
          <a:lstStyle/>
          <a:p>
            <a:r>
              <a:rPr lang="en-US" sz="2600">
                <a:solidFill>
                  <a:schemeClr val="bg1"/>
                </a:solidFill>
                <a:latin typeface="Gill Sans Nova" panose="020B0602020104020203" pitchFamily="34" charset="0"/>
              </a:rPr>
              <a:t>The law (34 U.S.C §12495) specifically states</a:t>
            </a:r>
          </a:p>
          <a:p>
            <a:pPr marL="685800" marR="0" indent="-228600" hangingPunct="0">
              <a:spcBef>
                <a:spcPts val="0"/>
              </a:spcBef>
              <a:spcAft>
                <a:spcPts val="400"/>
              </a:spcAft>
              <a:tabLst>
                <a:tab pos="228600" algn="l"/>
              </a:tabLst>
            </a:pPr>
            <a:r>
              <a:rPr lang="en-US" sz="2600">
                <a:solidFill>
                  <a:schemeClr val="bg1"/>
                </a:solidFill>
                <a:latin typeface="Gill Sans Nova" panose="020B0602020104020203" pitchFamily="34" charset="0"/>
              </a:rPr>
              <a:t>(c) REPORTING. —Consistent with the process described in section 104(b) of the Housing and Community Development Act of 1974 (42 U.S.C. 5304(b)), covered governmental entities shall—</a:t>
            </a:r>
          </a:p>
          <a:p>
            <a:pPr marL="685800" marR="0" indent="-228600" hangingPunct="0">
              <a:spcBef>
                <a:spcPts val="0"/>
              </a:spcBef>
              <a:spcAft>
                <a:spcPts val="400"/>
              </a:spcAft>
              <a:tabLst>
                <a:tab pos="228600" algn="l"/>
              </a:tabLst>
            </a:pPr>
            <a:r>
              <a:rPr lang="en-US" sz="2600">
                <a:solidFill>
                  <a:schemeClr val="bg1"/>
                </a:solidFill>
                <a:latin typeface="Gill Sans Nova" panose="020B0602020104020203" pitchFamily="34" charset="0"/>
              </a:rPr>
              <a:t>	(1) report any of their laws or policies, or, as applicable, the laws or policies adopted by subgrantees, that impose penalties on landlords, homeowners, tenants, residents, occupants, guests, or housing applicants based on requests for law enforcement or emergency assistance or based on criminal activity that occurred at a property; and </a:t>
            </a:r>
          </a:p>
          <a:p>
            <a:pPr marL="685800" marR="0" indent="-228600" hangingPunct="0">
              <a:spcBef>
                <a:spcPts val="0"/>
              </a:spcBef>
              <a:spcAft>
                <a:spcPts val="400"/>
              </a:spcAft>
              <a:tabLst>
                <a:tab pos="228600" algn="l"/>
              </a:tabLst>
            </a:pPr>
            <a:r>
              <a:rPr lang="en-US" sz="2600">
                <a:solidFill>
                  <a:schemeClr val="bg1"/>
                </a:solidFill>
                <a:latin typeface="Gill Sans Nova" panose="020B0602020104020203" pitchFamily="34" charset="0"/>
              </a:rPr>
              <a:t>	(2) certify that they are in compliance with the protections under this subtitle or describe the steps the covered governmental entities will take within 180 days to come into compliance, or to ensure compliance among subgrantees</a:t>
            </a:r>
            <a:r>
              <a:rPr lang="en-US" sz="2600">
                <a:effectLst/>
                <a:latin typeface="Times New Roman" panose="02020603050405020304" pitchFamily="18" charset="0"/>
                <a:ea typeface="Times New Roman" panose="02020603050405020304" pitchFamily="18" charset="0"/>
              </a:rPr>
              <a:t>. </a:t>
            </a:r>
          </a:p>
          <a:p>
            <a:endParaRPr lang="en-US" sz="4000">
              <a:solidFill>
                <a:schemeClr val="bg1"/>
              </a:solidFill>
              <a:latin typeface="Gill Sans Nova" panose="020B0602020104020203" pitchFamily="34" charset="0"/>
            </a:endParaRPr>
          </a:p>
        </p:txBody>
      </p:sp>
    </p:spTree>
    <p:extLst>
      <p:ext uri="{BB962C8B-B14F-4D97-AF65-F5344CB8AC3E}">
        <p14:creationId xmlns:p14="http://schemas.microsoft.com/office/powerpoint/2010/main" val="2905270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465337" y="365125"/>
            <a:ext cx="11395229" cy="1325563"/>
          </a:xfrm>
        </p:spPr>
        <p:txBody>
          <a:bodyPr/>
          <a:lstStyle/>
          <a:p>
            <a:r>
              <a:rPr lang="en-US">
                <a:solidFill>
                  <a:schemeClr val="bg1"/>
                </a:solidFill>
                <a:latin typeface="Gill Sans MT" panose="020B0502020104020203" pitchFamily="34" charset="0"/>
              </a:rPr>
              <a:t>Resources</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465337" y="1540616"/>
            <a:ext cx="10776284" cy="5109565"/>
          </a:xfrm>
        </p:spPr>
        <p:txBody>
          <a:bodyPr>
            <a:normAutofit fontScale="77500" lnSpcReduction="20000"/>
          </a:bodyPr>
          <a:lstStyle/>
          <a:p>
            <a:r>
              <a:rPr lang="en-US" sz="4000" dirty="0">
                <a:solidFill>
                  <a:schemeClr val="bg1"/>
                </a:solidFill>
                <a:latin typeface="Gill Sans Nova" panose="020B0602020104020203" pitchFamily="34" charset="0"/>
              </a:rPr>
              <a:t>Websites</a:t>
            </a:r>
          </a:p>
          <a:p>
            <a:pPr lvl="1"/>
            <a:r>
              <a:rPr lang="en-US" sz="3600" dirty="0">
                <a:solidFill>
                  <a:schemeClr val="bg1"/>
                </a:solidFill>
                <a:latin typeface="Gill Sans Nova" panose="020B0602020104020203" pitchFamily="34" charset="0"/>
                <a:hlinkClick r:id="rId3">
                  <a:extLst>
                    <a:ext uri="{A12FA001-AC4F-418D-AE19-62706E023703}">
                      <ahyp:hlinkClr xmlns:ahyp="http://schemas.microsoft.com/office/drawing/2018/hyperlinkcolor" val="tx"/>
                    </a:ext>
                  </a:extLst>
                </a:hlinkClick>
              </a:rPr>
              <a:t>https://www.hudexchange.info/trainings/courses/vawa-right-to-report-from-home-for-cdbg-recipients-webinar/4780/</a:t>
            </a:r>
            <a:endParaRPr lang="en-US" sz="3600" dirty="0">
              <a:solidFill>
                <a:schemeClr val="bg1"/>
              </a:solidFill>
              <a:latin typeface="Gill Sans Nova" panose="020B0602020104020203" pitchFamily="34" charset="0"/>
            </a:endParaRPr>
          </a:p>
          <a:p>
            <a:pPr lvl="1"/>
            <a:endParaRPr lang="en-US" sz="3600" dirty="0">
              <a:solidFill>
                <a:schemeClr val="bg1"/>
              </a:solidFill>
              <a:latin typeface="Gill Sans Nova" panose="020B0602020104020203" pitchFamily="34" charset="0"/>
            </a:endParaRPr>
          </a:p>
          <a:p>
            <a:pPr lvl="1"/>
            <a:r>
              <a:rPr lang="en-US" sz="3600" u="sng" dirty="0">
                <a:solidFill>
                  <a:schemeClr val="bg1"/>
                </a:solidFill>
                <a:latin typeface="Gill Sans Nova" panose="020B0602020104020203" pitchFamily="34" charset="0"/>
                <a:hlinkClick r:id="rId4">
                  <a:extLst>
                    <a:ext uri="{A12FA001-AC4F-418D-AE19-62706E023703}">
                      <ahyp:hlinkClr xmlns:ahyp="http://schemas.microsoft.com/office/drawing/2018/hyperlinkcolor" val="tx"/>
                    </a:ext>
                  </a:extLst>
                </a:hlinkClick>
              </a:rPr>
              <a:t>https://www.hud.gov/vawa</a:t>
            </a:r>
            <a:endParaRPr lang="en-US" sz="3600" u="sng" dirty="0">
              <a:solidFill>
                <a:schemeClr val="bg1"/>
              </a:solidFill>
              <a:latin typeface="Gill Sans Nova" panose="020B0602020104020203" pitchFamily="34" charset="0"/>
            </a:endParaRPr>
          </a:p>
          <a:p>
            <a:pPr lvl="1"/>
            <a:endParaRPr lang="en-US" sz="1600" u="sng" dirty="0">
              <a:solidFill>
                <a:schemeClr val="bg1"/>
              </a:solidFill>
              <a:latin typeface="Gill Sans Nova" panose="020B0602020104020203" pitchFamily="34" charset="0"/>
            </a:endParaRPr>
          </a:p>
          <a:p>
            <a:r>
              <a:rPr lang="en-US" sz="4000" dirty="0">
                <a:solidFill>
                  <a:schemeClr val="bg1"/>
                </a:solidFill>
                <a:latin typeface="Gill Sans Nova" panose="020B0602020104020203" pitchFamily="34" charset="0"/>
              </a:rPr>
              <a:t>Points of Contact</a:t>
            </a:r>
          </a:p>
          <a:p>
            <a:pPr lvl="1"/>
            <a:r>
              <a:rPr lang="en-US" sz="3600" dirty="0">
                <a:solidFill>
                  <a:schemeClr val="bg1"/>
                </a:solidFill>
                <a:latin typeface="Gill Sans Nova" panose="020B0602020104020203" pitchFamily="34" charset="0"/>
              </a:rPr>
              <a:t>Karlo Ng, (she/her)- Director on Gender-based Violence Prevention and Equity, HUD’s Office of the Secretary</a:t>
            </a:r>
          </a:p>
          <a:p>
            <a:pPr lvl="2"/>
            <a:r>
              <a:rPr lang="en-US" sz="3200" dirty="0">
                <a:solidFill>
                  <a:schemeClr val="bg1"/>
                </a:solidFill>
                <a:latin typeface="Gill Sans Nova" panose="020B0602020104020203" pitchFamily="34" charset="0"/>
              </a:rPr>
              <a:t>Karlo.ng@hud.gov</a:t>
            </a:r>
          </a:p>
          <a:p>
            <a:pPr marL="914400" lvl="2" indent="0">
              <a:buNone/>
            </a:pPr>
            <a:endParaRPr lang="en-US" sz="3200" dirty="0">
              <a:solidFill>
                <a:schemeClr val="bg1"/>
              </a:solidFill>
              <a:latin typeface="Gill Sans Nova" panose="020B0602020104020203" pitchFamily="34" charset="0"/>
            </a:endParaRPr>
          </a:p>
          <a:p>
            <a:pPr lvl="1"/>
            <a:r>
              <a:rPr lang="en-US" sz="3600" dirty="0">
                <a:solidFill>
                  <a:schemeClr val="bg1"/>
                </a:solidFill>
                <a:latin typeface="Gill Sans Nova" panose="020B0602020104020203" pitchFamily="34" charset="0"/>
              </a:rPr>
              <a:t>Dr. Edkesha Anderson (she/her)- Assistant Director of Special Issues, Office of Block Grant Assistance</a:t>
            </a:r>
          </a:p>
          <a:p>
            <a:pPr lvl="2"/>
            <a:r>
              <a:rPr lang="en-US" sz="3200" dirty="0">
                <a:solidFill>
                  <a:schemeClr val="bg1"/>
                </a:solidFill>
                <a:latin typeface="Gill Sans Nova" panose="020B0602020104020203" pitchFamily="34" charset="0"/>
              </a:rPr>
              <a:t>Edkesha.j.anderson@hud.gov</a:t>
            </a:r>
          </a:p>
        </p:txBody>
      </p:sp>
    </p:spTree>
    <p:extLst>
      <p:ext uri="{BB962C8B-B14F-4D97-AF65-F5344CB8AC3E}">
        <p14:creationId xmlns:p14="http://schemas.microsoft.com/office/powerpoint/2010/main" val="800331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465337" y="365125"/>
            <a:ext cx="11395229" cy="1325563"/>
          </a:xfrm>
        </p:spPr>
        <p:txBody>
          <a:bodyPr/>
          <a:lstStyle/>
          <a:p>
            <a:r>
              <a:rPr lang="en-US">
                <a:solidFill>
                  <a:schemeClr val="bg1"/>
                </a:solidFill>
                <a:latin typeface="Gill Sans MT" panose="020B0502020104020203" pitchFamily="34" charset="0"/>
              </a:rPr>
              <a:t>What is BABA?</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577516" y="1825625"/>
            <a:ext cx="10776284" cy="4667250"/>
          </a:xfrm>
        </p:spPr>
        <p:txBody>
          <a:bodyPr>
            <a:normAutofit lnSpcReduction="10000"/>
          </a:bodyPr>
          <a:lstStyle/>
          <a:p>
            <a:r>
              <a:rPr lang="en-US" sz="4000" dirty="0">
                <a:solidFill>
                  <a:schemeClr val="bg1"/>
                </a:solidFill>
                <a:latin typeface="Gill Sans Nova" panose="020B0602020104020203" pitchFamily="34" charset="0"/>
              </a:rPr>
              <a:t>Enacted in the infrastructure Investment and Jobs Act (P.L. 117-58)</a:t>
            </a:r>
          </a:p>
          <a:p>
            <a:r>
              <a:rPr lang="en-US" sz="4000" dirty="0">
                <a:solidFill>
                  <a:schemeClr val="bg1"/>
                </a:solidFill>
                <a:latin typeface="Gill Sans Nova" panose="020B0602020104020203" pitchFamily="34" charset="0"/>
              </a:rPr>
              <a:t>All iron, steel, manufactured products, and construction materials used in covered infrastructure projects must be produced in the United States</a:t>
            </a:r>
          </a:p>
          <a:p>
            <a:r>
              <a:rPr lang="en-US" sz="4000" dirty="0">
                <a:solidFill>
                  <a:schemeClr val="bg1"/>
                </a:solidFill>
                <a:latin typeface="Gill Sans Nova" panose="020B0602020104020203" pitchFamily="34" charset="0"/>
              </a:rPr>
              <a:t>Applies to all Federal Financial Assistance (FFA) programs </a:t>
            </a:r>
            <a:endParaRPr lang="en-US" sz="3600" dirty="0">
              <a:solidFill>
                <a:schemeClr val="bg1"/>
              </a:solidFill>
              <a:latin typeface="Gill Sans Nova" panose="020B0602020104020203" pitchFamily="34" charset="0"/>
            </a:endParaRPr>
          </a:p>
        </p:txBody>
      </p:sp>
    </p:spTree>
    <p:extLst>
      <p:ext uri="{BB962C8B-B14F-4D97-AF65-F5344CB8AC3E}">
        <p14:creationId xmlns:p14="http://schemas.microsoft.com/office/powerpoint/2010/main" val="2065117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398385" y="98341"/>
            <a:ext cx="11395229" cy="1325563"/>
          </a:xfrm>
        </p:spPr>
        <p:txBody>
          <a:bodyPr/>
          <a:lstStyle/>
          <a:p>
            <a:r>
              <a:rPr lang="en-US">
                <a:solidFill>
                  <a:schemeClr val="bg1"/>
                </a:solidFill>
                <a:latin typeface="Gill Sans MT" panose="020B0502020104020203" pitchFamily="34" charset="0"/>
              </a:rPr>
              <a:t>What does that all mean for CDBG?</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561474" y="1423904"/>
            <a:ext cx="10776284" cy="5161380"/>
          </a:xfrm>
        </p:spPr>
        <p:txBody>
          <a:bodyPr>
            <a:normAutofit/>
          </a:bodyPr>
          <a:lstStyle/>
          <a:p>
            <a:r>
              <a:rPr lang="en-US" sz="3200" dirty="0">
                <a:solidFill>
                  <a:schemeClr val="bg1"/>
                </a:solidFill>
                <a:latin typeface="Gill Sans Nova" panose="020B0602020104020203" pitchFamily="34" charset="0"/>
              </a:rPr>
              <a:t>While all CPD programs will be subject to BABA, CDBG is the first program to be impacted</a:t>
            </a:r>
          </a:p>
          <a:p>
            <a:r>
              <a:rPr lang="en-US" sz="3200" dirty="0">
                <a:solidFill>
                  <a:schemeClr val="bg1"/>
                </a:solidFill>
                <a:latin typeface="Gill Sans Nova" panose="020B0602020104020203" pitchFamily="34" charset="0"/>
              </a:rPr>
              <a:t>All funds not obligated on or before November 14</a:t>
            </a:r>
            <a:r>
              <a:rPr lang="en-US" sz="3200" baseline="30000" dirty="0">
                <a:solidFill>
                  <a:schemeClr val="bg1"/>
                </a:solidFill>
                <a:latin typeface="Gill Sans Nova" panose="020B0602020104020203" pitchFamily="34" charset="0"/>
              </a:rPr>
              <a:t>th</a:t>
            </a:r>
            <a:r>
              <a:rPr lang="en-US" sz="3200" dirty="0">
                <a:solidFill>
                  <a:schemeClr val="bg1"/>
                </a:solidFill>
                <a:latin typeface="Gill Sans Nova" panose="020B0602020104020203" pitchFamily="34" charset="0"/>
              </a:rPr>
              <a:t>, 2022 are now subject to BABA requirements</a:t>
            </a:r>
          </a:p>
          <a:p>
            <a:r>
              <a:rPr lang="en-US" sz="3200" dirty="0">
                <a:solidFill>
                  <a:schemeClr val="bg1"/>
                </a:solidFill>
                <a:latin typeface="Gill Sans Nova" panose="020B0602020104020203" pitchFamily="34" charset="0"/>
              </a:rPr>
              <a:t>CDBG-DR and CDBG-MIT fall under the Exigent Circumstances Waiver and are not subject to BABA at this time.</a:t>
            </a:r>
          </a:p>
        </p:txBody>
      </p:sp>
    </p:spTree>
    <p:extLst>
      <p:ext uri="{BB962C8B-B14F-4D97-AF65-F5344CB8AC3E}">
        <p14:creationId xmlns:p14="http://schemas.microsoft.com/office/powerpoint/2010/main" val="630096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398385" y="98341"/>
            <a:ext cx="11395229" cy="1325563"/>
          </a:xfrm>
        </p:spPr>
        <p:txBody>
          <a:bodyPr/>
          <a:lstStyle/>
          <a:p>
            <a:r>
              <a:rPr lang="en-US">
                <a:solidFill>
                  <a:schemeClr val="bg1"/>
                </a:solidFill>
                <a:latin typeface="Gill Sans MT" panose="020B0502020104020203" pitchFamily="34" charset="0"/>
              </a:rPr>
              <a:t>What do you do now?</a:t>
            </a: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a:xfrm>
            <a:off x="561474" y="1423904"/>
            <a:ext cx="10776284" cy="5161380"/>
          </a:xfrm>
        </p:spPr>
        <p:txBody>
          <a:bodyPr>
            <a:normAutofit/>
          </a:bodyPr>
          <a:lstStyle/>
          <a:p>
            <a:r>
              <a:rPr lang="en-US" sz="4000" dirty="0">
                <a:solidFill>
                  <a:schemeClr val="bg1"/>
                </a:solidFill>
                <a:latin typeface="Gill Sans Nova" panose="020B0602020104020203" pitchFamily="34" charset="0"/>
              </a:rPr>
              <a:t>Start planning around BABA now. </a:t>
            </a:r>
          </a:p>
          <a:p>
            <a:r>
              <a:rPr lang="en-US" sz="4000" dirty="0">
                <a:solidFill>
                  <a:schemeClr val="bg1"/>
                </a:solidFill>
                <a:latin typeface="Gill Sans Nova" panose="020B0602020104020203" pitchFamily="34" charset="0"/>
              </a:rPr>
              <a:t>Be sure to include BABA language in all your bid and contract documents. Language has been added to all FY22 and later grant agreements.</a:t>
            </a:r>
          </a:p>
          <a:p>
            <a:r>
              <a:rPr lang="en-US" sz="4000" dirty="0">
                <a:solidFill>
                  <a:schemeClr val="bg1"/>
                </a:solidFill>
                <a:latin typeface="Gill Sans Nova" panose="020B0602020104020203" pitchFamily="34" charset="0"/>
              </a:rPr>
              <a:t>Stay aware of all trainings made available now and, in the future</a:t>
            </a:r>
            <a:endParaRPr lang="en-US" sz="3600" dirty="0">
              <a:solidFill>
                <a:schemeClr val="bg1"/>
              </a:solidFill>
              <a:latin typeface="Gill Sans Nova" panose="020B0602020104020203" pitchFamily="34" charset="0"/>
            </a:endParaRPr>
          </a:p>
        </p:txBody>
      </p:sp>
    </p:spTree>
    <p:extLst>
      <p:ext uri="{BB962C8B-B14F-4D97-AF65-F5344CB8AC3E}">
        <p14:creationId xmlns:p14="http://schemas.microsoft.com/office/powerpoint/2010/main" val="1676497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1998</Words>
  <Application>Microsoft Office PowerPoint</Application>
  <PresentationFormat>Widescreen</PresentationFormat>
  <Paragraphs>131</Paragraphs>
  <Slides>20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Calibri Light</vt:lpstr>
      <vt:lpstr>Gill Sans MT</vt:lpstr>
      <vt:lpstr>Gill Sans Nova</vt:lpstr>
      <vt:lpstr>Times New Roman</vt:lpstr>
      <vt:lpstr>Wingdings</vt:lpstr>
      <vt:lpstr>Wingdings,Sans-Serif</vt:lpstr>
      <vt:lpstr>Office Theme</vt:lpstr>
      <vt:lpstr> What’s New on the Planning Horizon?</vt:lpstr>
      <vt:lpstr>Violence Against Women Act  (VAWA)</vt:lpstr>
      <vt:lpstr>What’s New about VAWA?</vt:lpstr>
      <vt:lpstr>What Type of Information is Collected?</vt:lpstr>
      <vt:lpstr>What Type of Information is Collected?</vt:lpstr>
      <vt:lpstr>Resources</vt:lpstr>
      <vt:lpstr>What is BABA?</vt:lpstr>
      <vt:lpstr>What does that all mean for CDBG?</vt:lpstr>
      <vt:lpstr>What do you do now?</vt:lpstr>
      <vt:lpstr>Resources</vt:lpstr>
      <vt:lpstr>Resilience &amp; Broadband</vt:lpstr>
      <vt:lpstr>Resilience</vt:lpstr>
      <vt:lpstr>Risks for Consideration</vt:lpstr>
      <vt:lpstr>Incorporating Resilience into Con Plan </vt:lpstr>
      <vt:lpstr>Enter Resilience info into IDIS</vt:lpstr>
      <vt:lpstr>Broadband </vt:lpstr>
      <vt:lpstr>Data Sources for Broadband Needs</vt:lpstr>
      <vt:lpstr>Analysis for Broadband Needs</vt:lpstr>
      <vt:lpstr>Enter Broadband Needs into IDIS</vt:lpstr>
      <vt:lpstr>Available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NCDA PowerPoint Template</dc:title>
  <dc:creator>MELISSA HORR</dc:creator>
  <cp:lastModifiedBy>Kome, Jessie Handforth</cp:lastModifiedBy>
  <cp:revision>56</cp:revision>
  <dcterms:created xsi:type="dcterms:W3CDTF">2022-02-23T18:33:08Z</dcterms:created>
  <dcterms:modified xsi:type="dcterms:W3CDTF">2023-06-13T11:24:25Z</dcterms:modified>
</cp:coreProperties>
</file>